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handoutMasterIdLst>
    <p:handoutMasterId r:id="rId18"/>
  </p:handoutMasterIdLst>
  <p:sldIdLst>
    <p:sldId id="309" r:id="rId5"/>
    <p:sldId id="306" r:id="rId6"/>
    <p:sldId id="312" r:id="rId7"/>
    <p:sldId id="311" r:id="rId8"/>
    <p:sldId id="296" r:id="rId9"/>
    <p:sldId id="297" r:id="rId10"/>
    <p:sldId id="287" r:id="rId11"/>
    <p:sldId id="314" r:id="rId12"/>
    <p:sldId id="313" r:id="rId13"/>
    <p:sldId id="315" r:id="rId14"/>
    <p:sldId id="268" r:id="rId15"/>
    <p:sldId id="30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9516" autoAdjust="0"/>
  </p:normalViewPr>
  <p:slideViewPr>
    <p:cSldViewPr snapToGrid="0">
      <p:cViewPr varScale="1">
        <p:scale>
          <a:sx n="44" d="100"/>
          <a:sy n="44" d="100"/>
        </p:scale>
        <p:origin x="1524" y="32"/>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mily" userId="31393968abef5cbc" providerId="LiveId" clId="{51CF02C3-9F4B-4356-83FD-11FF59D3DFE8}"/>
    <pc:docChg chg="undo custSel addSld delSld modSld sldOrd">
      <pc:chgData name="Emily" userId="31393968abef5cbc" providerId="LiveId" clId="{51CF02C3-9F4B-4356-83FD-11FF59D3DFE8}" dt="2022-05-04T13:24:08.296" v="2994" actId="20577"/>
      <pc:docMkLst>
        <pc:docMk/>
      </pc:docMkLst>
      <pc:sldChg chg="del">
        <pc:chgData name="Emily" userId="31393968abef5cbc" providerId="LiveId" clId="{51CF02C3-9F4B-4356-83FD-11FF59D3DFE8}" dt="2022-05-04T12:58:18.519" v="2389" actId="2696"/>
        <pc:sldMkLst>
          <pc:docMk/>
          <pc:sldMk cId="566997565" sldId="260"/>
        </pc:sldMkLst>
      </pc:sldChg>
      <pc:sldChg chg="modSp mod">
        <pc:chgData name="Emily" userId="31393968abef5cbc" providerId="LiveId" clId="{51CF02C3-9F4B-4356-83FD-11FF59D3DFE8}" dt="2022-05-04T13:24:08.296" v="2994" actId="20577"/>
        <pc:sldMkLst>
          <pc:docMk/>
          <pc:sldMk cId="4151694508" sldId="268"/>
        </pc:sldMkLst>
        <pc:spChg chg="mod">
          <ac:chgData name="Emily" userId="31393968abef5cbc" providerId="LiveId" clId="{51CF02C3-9F4B-4356-83FD-11FF59D3DFE8}" dt="2022-05-04T13:21:50.260" v="2594" actId="20577"/>
          <ac:spMkLst>
            <pc:docMk/>
            <pc:sldMk cId="4151694508" sldId="268"/>
            <ac:spMk id="4" creationId="{FAD2AE59-5630-4D5C-83A9-4CDEF4D7DCFB}"/>
          </ac:spMkLst>
        </pc:spChg>
        <pc:spChg chg="mod">
          <ac:chgData name="Emily" userId="31393968abef5cbc" providerId="LiveId" clId="{51CF02C3-9F4B-4356-83FD-11FF59D3DFE8}" dt="2022-05-04T13:23:07.262" v="2786" actId="20577"/>
          <ac:spMkLst>
            <pc:docMk/>
            <pc:sldMk cId="4151694508" sldId="268"/>
            <ac:spMk id="6" creationId="{5A6B31B0-7B84-475D-961F-09C0191F91A2}"/>
          </ac:spMkLst>
        </pc:spChg>
        <pc:spChg chg="mod">
          <ac:chgData name="Emily" userId="31393968abef5cbc" providerId="LiveId" clId="{51CF02C3-9F4B-4356-83FD-11FF59D3DFE8}" dt="2022-05-04T13:24:08.296" v="2994" actId="20577"/>
          <ac:spMkLst>
            <pc:docMk/>
            <pc:sldMk cId="4151694508" sldId="268"/>
            <ac:spMk id="34" creationId="{213EBF44-0FC2-4FC4-AC05-BD5EB2F3CBF2}"/>
          </ac:spMkLst>
        </pc:spChg>
      </pc:sldChg>
      <pc:sldChg chg="modSp mod">
        <pc:chgData name="Emily" userId="31393968abef5cbc" providerId="LiveId" clId="{51CF02C3-9F4B-4356-83FD-11FF59D3DFE8}" dt="2022-05-04T13:00:46.123" v="2509" actId="20577"/>
        <pc:sldMkLst>
          <pc:docMk/>
          <pc:sldMk cId="202184314" sldId="287"/>
        </pc:sldMkLst>
        <pc:spChg chg="mod">
          <ac:chgData name="Emily" userId="31393968abef5cbc" providerId="LiveId" clId="{51CF02C3-9F4B-4356-83FD-11FF59D3DFE8}" dt="2022-05-04T13:00:46.123" v="2509" actId="20577"/>
          <ac:spMkLst>
            <pc:docMk/>
            <pc:sldMk cId="202184314" sldId="287"/>
            <ac:spMk id="3" creationId="{DE58B68F-CCA9-4C91-85AC-597D8C51D3DD}"/>
          </ac:spMkLst>
        </pc:spChg>
        <pc:spChg chg="mod">
          <ac:chgData name="Emily" userId="31393968abef5cbc" providerId="LiveId" clId="{51CF02C3-9F4B-4356-83FD-11FF59D3DFE8}" dt="2022-05-04T12:55:06.094" v="1885" actId="20577"/>
          <ac:spMkLst>
            <pc:docMk/>
            <pc:sldMk cId="202184314" sldId="287"/>
            <ac:spMk id="34" creationId="{1EF02964-6708-42E7-9841-A3E40E249928}"/>
          </ac:spMkLst>
        </pc:spChg>
      </pc:sldChg>
      <pc:sldChg chg="del">
        <pc:chgData name="Emily" userId="31393968abef5cbc" providerId="LiveId" clId="{51CF02C3-9F4B-4356-83FD-11FF59D3DFE8}" dt="2022-05-04T12:58:13.174" v="2387" actId="2696"/>
        <pc:sldMkLst>
          <pc:docMk/>
          <pc:sldMk cId="344161675" sldId="288"/>
        </pc:sldMkLst>
      </pc:sldChg>
      <pc:sldChg chg="del">
        <pc:chgData name="Emily" userId="31393968abef5cbc" providerId="LiveId" clId="{51CF02C3-9F4B-4356-83FD-11FF59D3DFE8}" dt="2022-05-03T13:13:55.542" v="469" actId="47"/>
        <pc:sldMkLst>
          <pc:docMk/>
          <pc:sldMk cId="3197763602" sldId="292"/>
        </pc:sldMkLst>
      </pc:sldChg>
      <pc:sldChg chg="addSp delSp modSp del mod">
        <pc:chgData name="Emily" userId="31393968abef5cbc" providerId="LiveId" clId="{51CF02C3-9F4B-4356-83FD-11FF59D3DFE8}" dt="2022-05-03T13:11:06.019" v="370" actId="2696"/>
        <pc:sldMkLst>
          <pc:docMk/>
          <pc:sldMk cId="4268866672" sldId="295"/>
        </pc:sldMkLst>
        <pc:spChg chg="del">
          <ac:chgData name="Emily" userId="31393968abef5cbc" providerId="LiveId" clId="{51CF02C3-9F4B-4356-83FD-11FF59D3DFE8}" dt="2022-05-03T13:11:00.364" v="368" actId="478"/>
          <ac:spMkLst>
            <pc:docMk/>
            <pc:sldMk cId="4268866672" sldId="295"/>
            <ac:spMk id="2" creationId="{27A6F7BB-30A8-4980-AD4A-2FB0B53FA6C9}"/>
          </ac:spMkLst>
        </pc:spChg>
        <pc:spChg chg="add mod">
          <ac:chgData name="Emily" userId="31393968abef5cbc" providerId="LiveId" clId="{51CF02C3-9F4B-4356-83FD-11FF59D3DFE8}" dt="2022-05-03T13:11:00.364" v="368" actId="478"/>
          <ac:spMkLst>
            <pc:docMk/>
            <pc:sldMk cId="4268866672" sldId="295"/>
            <ac:spMk id="7" creationId="{F84B1558-D57E-F45C-C101-76FEE961D333}"/>
          </ac:spMkLst>
        </pc:spChg>
        <pc:spChg chg="add mod">
          <ac:chgData name="Emily" userId="31393968abef5cbc" providerId="LiveId" clId="{51CF02C3-9F4B-4356-83FD-11FF59D3DFE8}" dt="2022-05-03T13:11:02.932" v="369" actId="478"/>
          <ac:spMkLst>
            <pc:docMk/>
            <pc:sldMk cId="4268866672" sldId="295"/>
            <ac:spMk id="10" creationId="{F606EDA5-FE3B-FC97-187E-67ED088C9607}"/>
          </ac:spMkLst>
        </pc:spChg>
        <pc:picChg chg="del">
          <ac:chgData name="Emily" userId="31393968abef5cbc" providerId="LiveId" clId="{51CF02C3-9F4B-4356-83FD-11FF59D3DFE8}" dt="2022-05-03T13:11:02.932" v="369" actId="478"/>
          <ac:picMkLst>
            <pc:docMk/>
            <pc:sldMk cId="4268866672" sldId="295"/>
            <ac:picMk id="29" creationId="{F3880EE0-FA5E-42D5-8271-3D73977F580D}"/>
          </ac:picMkLst>
        </pc:picChg>
      </pc:sldChg>
      <pc:sldChg chg="modSp mod">
        <pc:chgData name="Emily" userId="31393968abef5cbc" providerId="LiveId" clId="{51CF02C3-9F4B-4356-83FD-11FF59D3DFE8}" dt="2022-05-03T13:28:57.221" v="1850" actId="20577"/>
        <pc:sldMkLst>
          <pc:docMk/>
          <pc:sldMk cId="517045786" sldId="296"/>
        </pc:sldMkLst>
        <pc:spChg chg="mod">
          <ac:chgData name="Emily" userId="31393968abef5cbc" providerId="LiveId" clId="{51CF02C3-9F4B-4356-83FD-11FF59D3DFE8}" dt="2022-05-03T13:24:26.542" v="1220" actId="20577"/>
          <ac:spMkLst>
            <pc:docMk/>
            <pc:sldMk cId="517045786" sldId="296"/>
            <ac:spMk id="2" creationId="{7291CFAB-A735-4A31-A51D-42FE1F5E94E0}"/>
          </ac:spMkLst>
        </pc:spChg>
        <pc:spChg chg="mod">
          <ac:chgData name="Emily" userId="31393968abef5cbc" providerId="LiveId" clId="{51CF02C3-9F4B-4356-83FD-11FF59D3DFE8}" dt="2022-05-03T13:28:57.221" v="1850" actId="20577"/>
          <ac:spMkLst>
            <pc:docMk/>
            <pc:sldMk cId="517045786" sldId="296"/>
            <ac:spMk id="3" creationId="{DE0D9D39-4DE1-4E77-8802-B35DBFFF97A2}"/>
          </ac:spMkLst>
        </pc:spChg>
        <pc:spChg chg="mod">
          <ac:chgData name="Emily" userId="31393968abef5cbc" providerId="LiveId" clId="{51CF02C3-9F4B-4356-83FD-11FF59D3DFE8}" dt="2022-05-03T13:28:54.930" v="1846" actId="20577"/>
          <ac:spMkLst>
            <pc:docMk/>
            <pc:sldMk cId="517045786" sldId="296"/>
            <ac:spMk id="6" creationId="{595F4C2B-CB37-4281-A527-07A09A21A053}"/>
          </ac:spMkLst>
        </pc:spChg>
        <pc:spChg chg="mod">
          <ac:chgData name="Emily" userId="31393968abef5cbc" providerId="LiveId" clId="{51CF02C3-9F4B-4356-83FD-11FF59D3DFE8}" dt="2022-05-03T13:24:57.025" v="1296" actId="20577"/>
          <ac:spMkLst>
            <pc:docMk/>
            <pc:sldMk cId="517045786" sldId="296"/>
            <ac:spMk id="38" creationId="{032280DC-AEF9-204E-A92B-A433E91E435C}"/>
          </ac:spMkLst>
        </pc:spChg>
        <pc:spChg chg="mod">
          <ac:chgData name="Emily" userId="31393968abef5cbc" providerId="LiveId" clId="{51CF02C3-9F4B-4356-83FD-11FF59D3DFE8}" dt="2022-05-03T13:27:02.989" v="1702" actId="20577"/>
          <ac:spMkLst>
            <pc:docMk/>
            <pc:sldMk cId="517045786" sldId="296"/>
            <ac:spMk id="39" creationId="{8F90BA52-ED8F-7744-B135-D2F22EC0C846}"/>
          </ac:spMkLst>
        </pc:spChg>
        <pc:spChg chg="mod">
          <ac:chgData name="Emily" userId="31393968abef5cbc" providerId="LiveId" clId="{51CF02C3-9F4B-4356-83FD-11FF59D3DFE8}" dt="2022-05-03T13:27:20.220" v="1727" actId="20577"/>
          <ac:spMkLst>
            <pc:docMk/>
            <pc:sldMk cId="517045786" sldId="296"/>
            <ac:spMk id="40" creationId="{DA2C1685-839D-BB46-B1E8-A38664748DCC}"/>
          </ac:spMkLst>
        </pc:spChg>
        <pc:spChg chg="mod">
          <ac:chgData name="Emily" userId="31393968abef5cbc" providerId="LiveId" clId="{51CF02C3-9F4B-4356-83FD-11FF59D3DFE8}" dt="2022-05-03T13:26:46.126" v="1608" actId="20577"/>
          <ac:spMkLst>
            <pc:docMk/>
            <pc:sldMk cId="517045786" sldId="296"/>
            <ac:spMk id="41" creationId="{C9FA8C80-0154-4B4D-9712-FE3DB4C3C6F6}"/>
          </ac:spMkLst>
        </pc:spChg>
        <pc:spChg chg="mod">
          <ac:chgData name="Emily" userId="31393968abef5cbc" providerId="LiveId" clId="{51CF02C3-9F4B-4356-83FD-11FF59D3DFE8}" dt="2022-05-03T13:25:34.336" v="1402" actId="20577"/>
          <ac:spMkLst>
            <pc:docMk/>
            <pc:sldMk cId="517045786" sldId="296"/>
            <ac:spMk id="42" creationId="{F040CB1D-0082-0741-910A-688CA7131529}"/>
          </ac:spMkLst>
        </pc:spChg>
        <pc:spChg chg="mod">
          <ac:chgData name="Emily" userId="31393968abef5cbc" providerId="LiveId" clId="{51CF02C3-9F4B-4356-83FD-11FF59D3DFE8}" dt="2022-05-03T13:25:07.346" v="1316" actId="20577"/>
          <ac:spMkLst>
            <pc:docMk/>
            <pc:sldMk cId="517045786" sldId="296"/>
            <ac:spMk id="43" creationId="{FFD777EC-E653-DE40-A635-99F5A0B723DE}"/>
          </ac:spMkLst>
        </pc:spChg>
        <pc:spChg chg="mod">
          <ac:chgData name="Emily" userId="31393968abef5cbc" providerId="LiveId" clId="{51CF02C3-9F4B-4356-83FD-11FF59D3DFE8}" dt="2022-05-03T13:26:21.741" v="1582" actId="20577"/>
          <ac:spMkLst>
            <pc:docMk/>
            <pc:sldMk cId="517045786" sldId="296"/>
            <ac:spMk id="44" creationId="{F52A6075-6FBF-5D4F-8457-C7E43D8C6DE0}"/>
          </ac:spMkLst>
        </pc:spChg>
        <pc:spChg chg="mod">
          <ac:chgData name="Emily" userId="31393968abef5cbc" providerId="LiveId" clId="{51CF02C3-9F4B-4356-83FD-11FF59D3DFE8}" dt="2022-05-03T13:26:39.488" v="1605" actId="20577"/>
          <ac:spMkLst>
            <pc:docMk/>
            <pc:sldMk cId="517045786" sldId="296"/>
            <ac:spMk id="45" creationId="{C911C704-AC3A-3B4A-818C-F79DBA6526F6}"/>
          </ac:spMkLst>
        </pc:spChg>
        <pc:spChg chg="mod">
          <ac:chgData name="Emily" userId="31393968abef5cbc" providerId="LiveId" clId="{51CF02C3-9F4B-4356-83FD-11FF59D3DFE8}" dt="2022-05-03T13:27:56.476" v="1834" actId="20577"/>
          <ac:spMkLst>
            <pc:docMk/>
            <pc:sldMk cId="517045786" sldId="296"/>
            <ac:spMk id="46" creationId="{9E2D7212-9D44-BA47-91D4-3FB11FDCE39E}"/>
          </ac:spMkLst>
        </pc:spChg>
        <pc:spChg chg="mod">
          <ac:chgData name="Emily" userId="31393968abef5cbc" providerId="LiveId" clId="{51CF02C3-9F4B-4356-83FD-11FF59D3DFE8}" dt="2022-05-03T13:27:15.613" v="1723" actId="20577"/>
          <ac:spMkLst>
            <pc:docMk/>
            <pc:sldMk cId="517045786" sldId="296"/>
            <ac:spMk id="47" creationId="{DA3D0C66-F3DC-0A49-B50D-9EA3966FF404}"/>
          </ac:spMkLst>
        </pc:spChg>
      </pc:sldChg>
      <pc:sldChg chg="addSp delSp modSp mod">
        <pc:chgData name="Emily" userId="31393968abef5cbc" providerId="LiveId" clId="{51CF02C3-9F4B-4356-83FD-11FF59D3DFE8}" dt="2022-05-03T13:29:01.759" v="1854" actId="20577"/>
        <pc:sldMkLst>
          <pc:docMk/>
          <pc:sldMk cId="2114420498" sldId="297"/>
        </pc:sldMkLst>
        <pc:spChg chg="add del mod">
          <ac:chgData name="Emily" userId="31393968abef5cbc" providerId="LiveId" clId="{51CF02C3-9F4B-4356-83FD-11FF59D3DFE8}" dt="2022-05-03T13:28:44.321" v="1844" actId="931"/>
          <ac:spMkLst>
            <pc:docMk/>
            <pc:sldMk cId="2114420498" sldId="297"/>
            <ac:spMk id="3" creationId="{823BEAF9-53DF-0DC2-9CF9-DE0EE8A34634}"/>
          </ac:spMkLst>
        </pc:spChg>
        <pc:spChg chg="mod">
          <ac:chgData name="Emily" userId="31393968abef5cbc" providerId="LiveId" clId="{51CF02C3-9F4B-4356-83FD-11FF59D3DFE8}" dt="2022-05-03T13:29:01.759" v="1854" actId="20577"/>
          <ac:spMkLst>
            <pc:docMk/>
            <pc:sldMk cId="2114420498" sldId="297"/>
            <ac:spMk id="16" creationId="{D0853325-76A7-4AEB-8F7F-CF0B2580773B}"/>
          </ac:spMkLst>
        </pc:spChg>
        <pc:spChg chg="mod">
          <ac:chgData name="Emily" userId="31393968abef5cbc" providerId="LiveId" clId="{51CF02C3-9F4B-4356-83FD-11FF59D3DFE8}" dt="2022-05-03T13:28:49.651" v="1845" actId="20577"/>
          <ac:spMkLst>
            <pc:docMk/>
            <pc:sldMk cId="2114420498" sldId="297"/>
            <ac:spMk id="17" creationId="{A3CFEF10-F087-43D5-9B68-DA35850ED85E}"/>
          </ac:spMkLst>
        </pc:spChg>
        <pc:spChg chg="mod">
          <ac:chgData name="Emily" userId="31393968abef5cbc" providerId="LiveId" clId="{51CF02C3-9F4B-4356-83FD-11FF59D3DFE8}" dt="2022-05-03T13:28:26.546" v="1842" actId="20577"/>
          <ac:spMkLst>
            <pc:docMk/>
            <pc:sldMk cId="2114420498" sldId="297"/>
            <ac:spMk id="33" creationId="{1D291211-3EE5-468A-9544-9DD9E6923594}"/>
          </ac:spMkLst>
        </pc:spChg>
        <pc:picChg chg="add mod">
          <ac:chgData name="Emily" userId="31393968abef5cbc" providerId="LiveId" clId="{51CF02C3-9F4B-4356-83FD-11FF59D3DFE8}" dt="2022-05-03T13:28:44.321" v="1844" actId="931"/>
          <ac:picMkLst>
            <pc:docMk/>
            <pc:sldMk cId="2114420498" sldId="297"/>
            <ac:picMk id="5" creationId="{586BB79D-1F32-EBD5-E044-1EEAFA18EA9C}"/>
          </ac:picMkLst>
        </pc:picChg>
        <pc:picChg chg="del">
          <ac:chgData name="Emily" userId="31393968abef5cbc" providerId="LiveId" clId="{51CF02C3-9F4B-4356-83FD-11FF59D3DFE8}" dt="2022-05-03T13:28:29.077" v="1843" actId="478"/>
          <ac:picMkLst>
            <pc:docMk/>
            <pc:sldMk cId="2114420498" sldId="297"/>
            <ac:picMk id="12" creationId="{FF6FCE34-3B74-4337-ACAE-B16A2A0AECFB}"/>
          </ac:picMkLst>
        </pc:picChg>
      </pc:sldChg>
      <pc:sldChg chg="del">
        <pc:chgData name="Emily" userId="31393968abef5cbc" providerId="LiveId" clId="{51CF02C3-9F4B-4356-83FD-11FF59D3DFE8}" dt="2022-05-04T13:21:32.302" v="2550" actId="2696"/>
        <pc:sldMkLst>
          <pc:docMk/>
          <pc:sldMk cId="1594094387" sldId="304"/>
        </pc:sldMkLst>
      </pc:sldChg>
      <pc:sldChg chg="modSp mod">
        <pc:chgData name="Emily" userId="31393968abef5cbc" providerId="LiveId" clId="{51CF02C3-9F4B-4356-83FD-11FF59D3DFE8}" dt="2022-05-04T13:22:04.391" v="2600" actId="20577"/>
        <pc:sldMkLst>
          <pc:docMk/>
          <pc:sldMk cId="2271433138" sldId="305"/>
        </pc:sldMkLst>
        <pc:spChg chg="mod">
          <ac:chgData name="Emily" userId="31393968abef5cbc" providerId="LiveId" clId="{51CF02C3-9F4B-4356-83FD-11FF59D3DFE8}" dt="2022-05-04T13:21:58.711" v="2595" actId="20577"/>
          <ac:spMkLst>
            <pc:docMk/>
            <pc:sldMk cId="2271433138" sldId="305"/>
            <ac:spMk id="3" creationId="{24AFFC60-19C3-4901-93F7-7AAF4C09F8C6}"/>
          </ac:spMkLst>
        </pc:spChg>
        <pc:spChg chg="mod">
          <ac:chgData name="Emily" userId="31393968abef5cbc" providerId="LiveId" clId="{51CF02C3-9F4B-4356-83FD-11FF59D3DFE8}" dt="2022-05-04T13:22:04.391" v="2600" actId="20577"/>
          <ac:spMkLst>
            <pc:docMk/>
            <pc:sldMk cId="2271433138" sldId="305"/>
            <ac:spMk id="4" creationId="{0020C547-CAAA-4F67-8DFD-712B97B120CC}"/>
          </ac:spMkLst>
        </pc:spChg>
        <pc:spChg chg="mod">
          <ac:chgData name="Emily" userId="31393968abef5cbc" providerId="LiveId" clId="{51CF02C3-9F4B-4356-83FD-11FF59D3DFE8}" dt="2022-05-04T13:22:02.646" v="2596" actId="20577"/>
          <ac:spMkLst>
            <pc:docMk/>
            <pc:sldMk cId="2271433138" sldId="305"/>
            <ac:spMk id="5" creationId="{D3D15052-8236-4F49-9521-4C0E2B4F4D0C}"/>
          </ac:spMkLst>
        </pc:spChg>
      </pc:sldChg>
      <pc:sldChg chg="addSp delSp modSp mod">
        <pc:chgData name="Emily" userId="31393968abef5cbc" providerId="LiveId" clId="{51CF02C3-9F4B-4356-83FD-11FF59D3DFE8}" dt="2022-05-03T13:29:23.720" v="1871" actId="20577"/>
        <pc:sldMkLst>
          <pc:docMk/>
          <pc:sldMk cId="1942026059" sldId="306"/>
        </pc:sldMkLst>
        <pc:spChg chg="mod">
          <ac:chgData name="Emily" userId="31393968abef5cbc" providerId="LiveId" clId="{51CF02C3-9F4B-4356-83FD-11FF59D3DFE8}" dt="2022-05-03T13:10:27.118" v="367" actId="14100"/>
          <ac:spMkLst>
            <pc:docMk/>
            <pc:sldMk cId="1942026059" sldId="306"/>
            <ac:spMk id="2" creationId="{6719F29B-F233-48AF-8261-F33A4E079E3E}"/>
          </ac:spMkLst>
        </pc:spChg>
        <pc:spChg chg="mod">
          <ac:chgData name="Emily" userId="31393968abef5cbc" providerId="LiveId" clId="{51CF02C3-9F4B-4356-83FD-11FF59D3DFE8}" dt="2022-05-03T13:10:20.788" v="366" actId="14100"/>
          <ac:spMkLst>
            <pc:docMk/>
            <pc:sldMk cId="1942026059" sldId="306"/>
            <ac:spMk id="3" creationId="{35E3EA69-4E0E-41BD-8095-A124225A2647}"/>
          </ac:spMkLst>
        </pc:spChg>
        <pc:spChg chg="mod">
          <ac:chgData name="Emily" userId="31393968abef5cbc" providerId="LiveId" clId="{51CF02C3-9F4B-4356-83FD-11FF59D3DFE8}" dt="2022-05-03T13:29:21.553" v="1867" actId="20577"/>
          <ac:spMkLst>
            <pc:docMk/>
            <pc:sldMk cId="1942026059" sldId="306"/>
            <ac:spMk id="5" creationId="{AF29EA23-F34E-486A-B8B2-0C3019266975}"/>
          </ac:spMkLst>
        </pc:spChg>
        <pc:spChg chg="mod">
          <ac:chgData name="Emily" userId="31393968abef5cbc" providerId="LiveId" clId="{51CF02C3-9F4B-4356-83FD-11FF59D3DFE8}" dt="2022-05-03T13:29:23.720" v="1871" actId="20577"/>
          <ac:spMkLst>
            <pc:docMk/>
            <pc:sldMk cId="1942026059" sldId="306"/>
            <ac:spMk id="6" creationId="{55F77CBB-7E0A-452C-B294-CE85EADCD6E2}"/>
          </ac:spMkLst>
        </pc:spChg>
        <pc:spChg chg="add del mod">
          <ac:chgData name="Emily" userId="31393968abef5cbc" providerId="LiveId" clId="{51CF02C3-9F4B-4356-83FD-11FF59D3DFE8}" dt="2022-05-03T13:07:20.353" v="290" actId="478"/>
          <ac:spMkLst>
            <pc:docMk/>
            <pc:sldMk cId="1942026059" sldId="306"/>
            <ac:spMk id="7" creationId="{5BEFB850-3944-54F7-BB27-20BFC7A5A192}"/>
          </ac:spMkLst>
        </pc:spChg>
        <pc:spChg chg="add del mod">
          <ac:chgData name="Emily" userId="31393968abef5cbc" providerId="LiveId" clId="{51CF02C3-9F4B-4356-83FD-11FF59D3DFE8}" dt="2022-05-03T13:06:48.910" v="274" actId="931"/>
          <ac:spMkLst>
            <pc:docMk/>
            <pc:sldMk cId="1942026059" sldId="306"/>
            <ac:spMk id="9" creationId="{12C39AD1-50FB-2D9F-7F83-AFE4A223763F}"/>
          </ac:spMkLst>
        </pc:spChg>
        <pc:spChg chg="add del mod">
          <ac:chgData name="Emily" userId="31393968abef5cbc" providerId="LiveId" clId="{51CF02C3-9F4B-4356-83FD-11FF59D3DFE8}" dt="2022-05-03T13:08:21.985" v="291" actId="931"/>
          <ac:spMkLst>
            <pc:docMk/>
            <pc:sldMk cId="1942026059" sldId="306"/>
            <ac:spMk id="13" creationId="{5ECB486D-0EDD-F360-D30E-CA39484D9B3C}"/>
          </ac:spMkLst>
        </pc:spChg>
        <pc:picChg chg="add del mod">
          <ac:chgData name="Emily" userId="31393968abef5cbc" providerId="LiveId" clId="{51CF02C3-9F4B-4356-83FD-11FF59D3DFE8}" dt="2022-05-03T13:07:15.610" v="289" actId="478"/>
          <ac:picMkLst>
            <pc:docMk/>
            <pc:sldMk cId="1942026059" sldId="306"/>
            <ac:picMk id="11" creationId="{B477D65C-4B76-6610-476F-058FD8D8D14E}"/>
          </ac:picMkLst>
        </pc:picChg>
        <pc:picChg chg="add mod">
          <ac:chgData name="Emily" userId="31393968abef5cbc" providerId="LiveId" clId="{51CF02C3-9F4B-4356-83FD-11FF59D3DFE8}" dt="2022-05-03T13:08:21.985" v="291" actId="931"/>
          <ac:picMkLst>
            <pc:docMk/>
            <pc:sldMk cId="1942026059" sldId="306"/>
            <ac:picMk id="15" creationId="{0B5F52BC-1B2E-CE1D-99DB-25F7CBF773CA}"/>
          </ac:picMkLst>
        </pc:picChg>
        <pc:picChg chg="del">
          <ac:chgData name="Emily" userId="31393968abef5cbc" providerId="LiveId" clId="{51CF02C3-9F4B-4356-83FD-11FF59D3DFE8}" dt="2022-05-03T13:06:43.466" v="273" actId="478"/>
          <ac:picMkLst>
            <pc:docMk/>
            <pc:sldMk cId="1942026059" sldId="306"/>
            <ac:picMk id="17" creationId="{675F9124-3F84-4444-8B6D-EC5BE819EFDA}"/>
          </ac:picMkLst>
        </pc:picChg>
      </pc:sldChg>
      <pc:sldChg chg="del">
        <pc:chgData name="Emily" userId="31393968abef5cbc" providerId="LiveId" clId="{51CF02C3-9F4B-4356-83FD-11FF59D3DFE8}" dt="2022-05-04T12:58:15.686" v="2388" actId="2696"/>
        <pc:sldMkLst>
          <pc:docMk/>
          <pc:sldMk cId="142849395" sldId="310"/>
        </pc:sldMkLst>
      </pc:sldChg>
      <pc:sldChg chg="addSp delSp modSp mod modNotesTx">
        <pc:chgData name="Emily" userId="31393968abef5cbc" providerId="LiveId" clId="{51CF02C3-9F4B-4356-83FD-11FF59D3DFE8}" dt="2022-05-03T13:29:07.576" v="1859" actId="20577"/>
        <pc:sldMkLst>
          <pc:docMk/>
          <pc:sldMk cId="3153892104" sldId="311"/>
        </pc:sldMkLst>
        <pc:spChg chg="mod">
          <ac:chgData name="Emily" userId="31393968abef5cbc" providerId="LiveId" clId="{51CF02C3-9F4B-4356-83FD-11FF59D3DFE8}" dt="2022-05-03T13:14:03.098" v="487" actId="20577"/>
          <ac:spMkLst>
            <pc:docMk/>
            <pc:sldMk cId="3153892104" sldId="311"/>
            <ac:spMk id="2" creationId="{75031FE9-9059-4FE8-B4AC-9771F23A1B89}"/>
          </ac:spMkLst>
        </pc:spChg>
        <pc:spChg chg="mod">
          <ac:chgData name="Emily" userId="31393968abef5cbc" providerId="LiveId" clId="{51CF02C3-9F4B-4356-83FD-11FF59D3DFE8}" dt="2022-05-03T13:23:36.766" v="1209" actId="1076"/>
          <ac:spMkLst>
            <pc:docMk/>
            <pc:sldMk cId="3153892104" sldId="311"/>
            <ac:spMk id="3" creationId="{D4A2EB3F-4D60-451F-8F45-7D6654D2FCD9}"/>
          </ac:spMkLst>
        </pc:spChg>
        <pc:spChg chg="mod">
          <ac:chgData name="Emily" userId="31393968abef5cbc" providerId="LiveId" clId="{51CF02C3-9F4B-4356-83FD-11FF59D3DFE8}" dt="2022-05-03T13:29:07.576" v="1859" actId="20577"/>
          <ac:spMkLst>
            <pc:docMk/>
            <pc:sldMk cId="3153892104" sldId="311"/>
            <ac:spMk id="4" creationId="{6033BEAB-4380-4A47-B648-13315E04F2DF}"/>
          </ac:spMkLst>
        </pc:spChg>
        <pc:spChg chg="mod">
          <ac:chgData name="Emily" userId="31393968abef5cbc" providerId="LiveId" clId="{51CF02C3-9F4B-4356-83FD-11FF59D3DFE8}" dt="2022-05-03T13:29:05.692" v="1855" actId="20577"/>
          <ac:spMkLst>
            <pc:docMk/>
            <pc:sldMk cId="3153892104" sldId="311"/>
            <ac:spMk id="5" creationId="{9EFDE0E2-B032-4403-9106-5A8349B45309}"/>
          </ac:spMkLst>
        </pc:spChg>
        <pc:spChg chg="add mod">
          <ac:chgData name="Emily" userId="31393968abef5cbc" providerId="LiveId" clId="{51CF02C3-9F4B-4356-83FD-11FF59D3DFE8}" dt="2022-05-03T13:18:40.606" v="732" actId="1076"/>
          <ac:spMkLst>
            <pc:docMk/>
            <pc:sldMk cId="3153892104" sldId="311"/>
            <ac:spMk id="9" creationId="{89071717-D965-8BF5-A65D-2D7240F68277}"/>
          </ac:spMkLst>
        </pc:spChg>
        <pc:spChg chg="mod">
          <ac:chgData name="Emily" userId="31393968abef5cbc" providerId="LiveId" clId="{51CF02C3-9F4B-4356-83FD-11FF59D3DFE8}" dt="2022-05-03T13:21:43.237" v="1152" actId="1076"/>
          <ac:spMkLst>
            <pc:docMk/>
            <pc:sldMk cId="3153892104" sldId="311"/>
            <ac:spMk id="12" creationId="{9E1D7404-44B2-41E5-9B1C-26216EB1EC6C}"/>
          </ac:spMkLst>
        </pc:spChg>
        <pc:spChg chg="mod">
          <ac:chgData name="Emily" userId="31393968abef5cbc" providerId="LiveId" clId="{51CF02C3-9F4B-4356-83FD-11FF59D3DFE8}" dt="2022-05-03T13:23:32.260" v="1208" actId="1076"/>
          <ac:spMkLst>
            <pc:docMk/>
            <pc:sldMk cId="3153892104" sldId="311"/>
            <ac:spMk id="13" creationId="{391CD11A-AD36-4E45-855A-2546C295CEBC}"/>
          </ac:spMkLst>
        </pc:spChg>
        <pc:spChg chg="add mod">
          <ac:chgData name="Emily" userId="31393968abef5cbc" providerId="LiveId" clId="{51CF02C3-9F4B-4356-83FD-11FF59D3DFE8}" dt="2022-05-03T13:22:40.944" v="1158" actId="1076"/>
          <ac:spMkLst>
            <pc:docMk/>
            <pc:sldMk cId="3153892104" sldId="311"/>
            <ac:spMk id="14" creationId="{D93CCA57-9690-01AC-E19C-5549F7714C3B}"/>
          </ac:spMkLst>
        </pc:spChg>
        <pc:picChg chg="add mod">
          <ac:chgData name="Emily" userId="31393968abef5cbc" providerId="LiveId" clId="{51CF02C3-9F4B-4356-83FD-11FF59D3DFE8}" dt="2022-05-03T13:15:06.771" v="495" actId="1076"/>
          <ac:picMkLst>
            <pc:docMk/>
            <pc:sldMk cId="3153892104" sldId="311"/>
            <ac:picMk id="8" creationId="{2BEDF583-E0FB-B1A9-DE2D-F11EA1519F9B}"/>
          </ac:picMkLst>
        </pc:picChg>
        <pc:picChg chg="add mod">
          <ac:chgData name="Emily" userId="31393968abef5cbc" providerId="LiveId" clId="{51CF02C3-9F4B-4356-83FD-11FF59D3DFE8}" dt="2022-05-03T13:19:56.316" v="741" actId="1076"/>
          <ac:picMkLst>
            <pc:docMk/>
            <pc:sldMk cId="3153892104" sldId="311"/>
            <ac:picMk id="11" creationId="{09B37079-46BA-CD3A-9C80-26D004BD62F0}"/>
          </ac:picMkLst>
        </pc:picChg>
        <pc:picChg chg="add del">
          <ac:chgData name="Emily" userId="31393968abef5cbc" providerId="LiveId" clId="{51CF02C3-9F4B-4356-83FD-11FF59D3DFE8}" dt="2022-05-03T13:14:51.238" v="490" actId="478"/>
          <ac:picMkLst>
            <pc:docMk/>
            <pc:sldMk cId="3153892104" sldId="311"/>
            <ac:picMk id="25" creationId="{7E436211-2D54-47AE-BB55-F32290DDB594}"/>
          </ac:picMkLst>
        </pc:picChg>
        <pc:picChg chg="del">
          <ac:chgData name="Emily" userId="31393968abef5cbc" providerId="LiveId" clId="{51CF02C3-9F4B-4356-83FD-11FF59D3DFE8}" dt="2022-05-03T13:19:22.532" v="733" actId="478"/>
          <ac:picMkLst>
            <pc:docMk/>
            <pc:sldMk cId="3153892104" sldId="311"/>
            <ac:picMk id="27" creationId="{64F99BBE-1996-4227-A4DE-D13CD3514932}"/>
          </ac:picMkLst>
        </pc:picChg>
        <pc:picChg chg="mod">
          <ac:chgData name="Emily" userId="31393968abef5cbc" providerId="LiveId" clId="{51CF02C3-9F4B-4356-83FD-11FF59D3DFE8}" dt="2022-05-03T13:23:10.504" v="1159" actId="14826"/>
          <ac:picMkLst>
            <pc:docMk/>
            <pc:sldMk cId="3153892104" sldId="311"/>
            <ac:picMk id="29" creationId="{2EE071B9-4843-404F-95CC-3894A5FAD616}"/>
          </ac:picMkLst>
        </pc:picChg>
      </pc:sldChg>
      <pc:sldChg chg="addSp delSp modSp new mod ord modClrScheme chgLayout">
        <pc:chgData name="Emily" userId="31393968abef5cbc" providerId="LiveId" clId="{51CF02C3-9F4B-4356-83FD-11FF59D3DFE8}" dt="2022-05-03T13:29:17.882" v="1866" actId="20577"/>
        <pc:sldMkLst>
          <pc:docMk/>
          <pc:sldMk cId="2953502014" sldId="312"/>
        </pc:sldMkLst>
        <pc:spChg chg="del mod ord">
          <ac:chgData name="Emily" userId="31393968abef5cbc" providerId="LiveId" clId="{51CF02C3-9F4B-4356-83FD-11FF59D3DFE8}" dt="2022-05-03T13:11:32.648" v="374" actId="700"/>
          <ac:spMkLst>
            <pc:docMk/>
            <pc:sldMk cId="2953502014" sldId="312"/>
            <ac:spMk id="2" creationId="{2503EF04-8F19-1045-EF6F-AC1C22160B97}"/>
          </ac:spMkLst>
        </pc:spChg>
        <pc:spChg chg="mod ord">
          <ac:chgData name="Emily" userId="31393968abef5cbc" providerId="LiveId" clId="{51CF02C3-9F4B-4356-83FD-11FF59D3DFE8}" dt="2022-05-03T13:29:17.882" v="1866" actId="20577"/>
          <ac:spMkLst>
            <pc:docMk/>
            <pc:sldMk cId="2953502014" sldId="312"/>
            <ac:spMk id="3" creationId="{0863D0B1-326E-D6FE-DDDE-17342864F478}"/>
          </ac:spMkLst>
        </pc:spChg>
        <pc:spChg chg="mod ord">
          <ac:chgData name="Emily" userId="31393968abef5cbc" providerId="LiveId" clId="{51CF02C3-9F4B-4356-83FD-11FF59D3DFE8}" dt="2022-05-03T13:29:15.563" v="1862" actId="20577"/>
          <ac:spMkLst>
            <pc:docMk/>
            <pc:sldMk cId="2953502014" sldId="312"/>
            <ac:spMk id="4" creationId="{E8F727C6-FFAF-E73E-8335-9DA156FD7F56}"/>
          </ac:spMkLst>
        </pc:spChg>
        <pc:spChg chg="mod ord">
          <ac:chgData name="Emily" userId="31393968abef5cbc" providerId="LiveId" clId="{51CF02C3-9F4B-4356-83FD-11FF59D3DFE8}" dt="2022-05-03T13:11:32.648" v="374" actId="700"/>
          <ac:spMkLst>
            <pc:docMk/>
            <pc:sldMk cId="2953502014" sldId="312"/>
            <ac:spMk id="5" creationId="{A9D72911-3BF0-E1B3-FC10-A38C759FCAC5}"/>
          </ac:spMkLst>
        </pc:spChg>
        <pc:spChg chg="del mod ord">
          <ac:chgData name="Emily" userId="31393968abef5cbc" providerId="LiveId" clId="{51CF02C3-9F4B-4356-83FD-11FF59D3DFE8}" dt="2022-05-03T13:11:32.648" v="374" actId="700"/>
          <ac:spMkLst>
            <pc:docMk/>
            <pc:sldMk cId="2953502014" sldId="312"/>
            <ac:spMk id="6" creationId="{E7896669-F5A2-7BA1-FB75-9CDF9E6C1C35}"/>
          </ac:spMkLst>
        </pc:spChg>
        <pc:spChg chg="add mod ord">
          <ac:chgData name="Emily" userId="31393968abef5cbc" providerId="LiveId" clId="{51CF02C3-9F4B-4356-83FD-11FF59D3DFE8}" dt="2022-05-03T13:11:41.119" v="408" actId="20577"/>
          <ac:spMkLst>
            <pc:docMk/>
            <pc:sldMk cId="2953502014" sldId="312"/>
            <ac:spMk id="7" creationId="{511E3750-F3FF-5190-CDF4-2D7579EDEE4F}"/>
          </ac:spMkLst>
        </pc:spChg>
        <pc:spChg chg="add mod ord">
          <ac:chgData name="Emily" userId="31393968abef5cbc" providerId="LiveId" clId="{51CF02C3-9F4B-4356-83FD-11FF59D3DFE8}" dt="2022-05-03T13:12:50.674" v="468" actId="20577"/>
          <ac:spMkLst>
            <pc:docMk/>
            <pc:sldMk cId="2953502014" sldId="312"/>
            <ac:spMk id="8" creationId="{E4D930CB-7E70-DD05-FEB1-0B214ED91CB9}"/>
          </ac:spMkLst>
        </pc:spChg>
      </pc:sldChg>
      <pc:sldChg chg="addSp delSp modSp new mod ord modClrScheme chgLayout">
        <pc:chgData name="Emily" userId="31393968abef5cbc" providerId="LiveId" clId="{51CF02C3-9F4B-4356-83FD-11FF59D3DFE8}" dt="2022-05-04T13:07:28.580" v="2524" actId="20577"/>
        <pc:sldMkLst>
          <pc:docMk/>
          <pc:sldMk cId="3062109940" sldId="313"/>
        </pc:sldMkLst>
        <pc:spChg chg="del mod ord">
          <ac:chgData name="Emily" userId="31393968abef5cbc" providerId="LiveId" clId="{51CF02C3-9F4B-4356-83FD-11FF59D3DFE8}" dt="2022-05-04T12:58:43.907" v="2393" actId="700"/>
          <ac:spMkLst>
            <pc:docMk/>
            <pc:sldMk cId="3062109940" sldId="313"/>
            <ac:spMk id="2" creationId="{8F66B0BF-CA4D-2D86-D75E-30ED2DDA355B}"/>
          </ac:spMkLst>
        </pc:spChg>
        <pc:spChg chg="del">
          <ac:chgData name="Emily" userId="31393968abef5cbc" providerId="LiveId" clId="{51CF02C3-9F4B-4356-83FD-11FF59D3DFE8}" dt="2022-05-04T12:58:43.907" v="2393" actId="700"/>
          <ac:spMkLst>
            <pc:docMk/>
            <pc:sldMk cId="3062109940" sldId="313"/>
            <ac:spMk id="3" creationId="{D86435BE-E376-775E-BFCA-6FCAD0B88460}"/>
          </ac:spMkLst>
        </pc:spChg>
        <pc:spChg chg="del">
          <ac:chgData name="Emily" userId="31393968abef5cbc" providerId="LiveId" clId="{51CF02C3-9F4B-4356-83FD-11FF59D3DFE8}" dt="2022-05-04T12:58:43.907" v="2393" actId="700"/>
          <ac:spMkLst>
            <pc:docMk/>
            <pc:sldMk cId="3062109940" sldId="313"/>
            <ac:spMk id="4" creationId="{50E970C9-981D-D747-88B7-0DF048AF8613}"/>
          </ac:spMkLst>
        </pc:spChg>
        <pc:spChg chg="del mod ord">
          <ac:chgData name="Emily" userId="31393968abef5cbc" providerId="LiveId" clId="{51CF02C3-9F4B-4356-83FD-11FF59D3DFE8}" dt="2022-05-04T12:58:43.907" v="2393" actId="700"/>
          <ac:spMkLst>
            <pc:docMk/>
            <pc:sldMk cId="3062109940" sldId="313"/>
            <ac:spMk id="5" creationId="{A7A958E5-CCFF-F2DF-E32C-3BC92BC4182F}"/>
          </ac:spMkLst>
        </pc:spChg>
        <pc:spChg chg="del">
          <ac:chgData name="Emily" userId="31393968abef5cbc" providerId="LiveId" clId="{51CF02C3-9F4B-4356-83FD-11FF59D3DFE8}" dt="2022-05-04T12:58:43.907" v="2393" actId="700"/>
          <ac:spMkLst>
            <pc:docMk/>
            <pc:sldMk cId="3062109940" sldId="313"/>
            <ac:spMk id="6" creationId="{E61AC0E4-12F8-FBE5-D9C5-B084A2FBB0B4}"/>
          </ac:spMkLst>
        </pc:spChg>
        <pc:spChg chg="del">
          <ac:chgData name="Emily" userId="31393968abef5cbc" providerId="LiveId" clId="{51CF02C3-9F4B-4356-83FD-11FF59D3DFE8}" dt="2022-05-04T12:58:43.907" v="2393" actId="700"/>
          <ac:spMkLst>
            <pc:docMk/>
            <pc:sldMk cId="3062109940" sldId="313"/>
            <ac:spMk id="7" creationId="{E472F5D9-8B67-077B-3841-E86A570771AF}"/>
          </ac:spMkLst>
        </pc:spChg>
        <pc:spChg chg="mod ord">
          <ac:chgData name="Emily" userId="31393968abef5cbc" providerId="LiveId" clId="{51CF02C3-9F4B-4356-83FD-11FF59D3DFE8}" dt="2022-05-04T13:07:28.580" v="2524" actId="20577"/>
          <ac:spMkLst>
            <pc:docMk/>
            <pc:sldMk cId="3062109940" sldId="313"/>
            <ac:spMk id="8" creationId="{6590BB50-1A17-8588-7C63-D1301B31EE1A}"/>
          </ac:spMkLst>
        </pc:spChg>
        <pc:spChg chg="mod ord">
          <ac:chgData name="Emily" userId="31393968abef5cbc" providerId="LiveId" clId="{51CF02C3-9F4B-4356-83FD-11FF59D3DFE8}" dt="2022-05-04T13:07:26.097" v="2520" actId="20577"/>
          <ac:spMkLst>
            <pc:docMk/>
            <pc:sldMk cId="3062109940" sldId="313"/>
            <ac:spMk id="9" creationId="{47EF5DEA-9BEB-642F-C1B8-54AA5CE5BF61}"/>
          </ac:spMkLst>
        </pc:spChg>
        <pc:spChg chg="mod ord">
          <ac:chgData name="Emily" userId="31393968abef5cbc" providerId="LiveId" clId="{51CF02C3-9F4B-4356-83FD-11FF59D3DFE8}" dt="2022-05-04T12:58:57.357" v="2395" actId="700"/>
          <ac:spMkLst>
            <pc:docMk/>
            <pc:sldMk cId="3062109940" sldId="313"/>
            <ac:spMk id="10" creationId="{4A770C32-0558-29E1-DDCA-B28B0CA90804}"/>
          </ac:spMkLst>
        </pc:spChg>
        <pc:spChg chg="add del mod ord">
          <ac:chgData name="Emily" userId="31393968abef5cbc" providerId="LiveId" clId="{51CF02C3-9F4B-4356-83FD-11FF59D3DFE8}" dt="2022-05-04T12:58:57.357" v="2395" actId="700"/>
          <ac:spMkLst>
            <pc:docMk/>
            <pc:sldMk cId="3062109940" sldId="313"/>
            <ac:spMk id="11" creationId="{78CA876C-44F3-53F8-7A6E-E4EEC70CAD2B}"/>
          </ac:spMkLst>
        </pc:spChg>
        <pc:spChg chg="add del mod ord">
          <ac:chgData name="Emily" userId="31393968abef5cbc" providerId="LiveId" clId="{51CF02C3-9F4B-4356-83FD-11FF59D3DFE8}" dt="2022-05-04T12:58:57.357" v="2395" actId="700"/>
          <ac:spMkLst>
            <pc:docMk/>
            <pc:sldMk cId="3062109940" sldId="313"/>
            <ac:spMk id="12" creationId="{4FBD45EA-A5A6-9590-7210-EBFA9652F06C}"/>
          </ac:spMkLst>
        </pc:spChg>
        <pc:spChg chg="add del mod ord">
          <ac:chgData name="Emily" userId="31393968abef5cbc" providerId="LiveId" clId="{51CF02C3-9F4B-4356-83FD-11FF59D3DFE8}" dt="2022-05-04T13:07:11.731" v="2516" actId="478"/>
          <ac:spMkLst>
            <pc:docMk/>
            <pc:sldMk cId="3062109940" sldId="313"/>
            <ac:spMk id="13" creationId="{3AEF13DA-ACE2-D5D8-1B9A-24AB140DECA1}"/>
          </ac:spMkLst>
        </pc:spChg>
        <pc:spChg chg="add del mod ord">
          <ac:chgData name="Emily" userId="31393968abef5cbc" providerId="LiveId" clId="{51CF02C3-9F4B-4356-83FD-11FF59D3DFE8}" dt="2022-05-04T13:07:01.129" v="2510" actId="931"/>
          <ac:spMkLst>
            <pc:docMk/>
            <pc:sldMk cId="3062109940" sldId="313"/>
            <ac:spMk id="14" creationId="{FA263567-FABE-1B9B-E6A4-AC6F59009B65}"/>
          </ac:spMkLst>
        </pc:spChg>
        <pc:picChg chg="add mod">
          <ac:chgData name="Emily" userId="31393968abef5cbc" providerId="LiveId" clId="{51CF02C3-9F4B-4356-83FD-11FF59D3DFE8}" dt="2022-05-04T13:07:20.486" v="2519" actId="14100"/>
          <ac:picMkLst>
            <pc:docMk/>
            <pc:sldMk cId="3062109940" sldId="313"/>
            <ac:picMk id="16" creationId="{DBBFC646-22AD-0E36-1C5F-D89BF883170E}"/>
          </ac:picMkLst>
        </pc:picChg>
      </pc:sldChg>
      <pc:sldChg chg="addSp delSp modSp add mod ord">
        <pc:chgData name="Emily" userId="31393968abef5cbc" providerId="LiveId" clId="{51CF02C3-9F4B-4356-83FD-11FF59D3DFE8}" dt="2022-05-04T13:10:03.185" v="2536"/>
        <pc:sldMkLst>
          <pc:docMk/>
          <pc:sldMk cId="852204265" sldId="314"/>
        </pc:sldMkLst>
        <pc:spChg chg="add del mod">
          <ac:chgData name="Emily" userId="31393968abef5cbc" providerId="LiveId" clId="{51CF02C3-9F4B-4356-83FD-11FF59D3DFE8}" dt="2022-05-04T13:09:33.160" v="2529" actId="931"/>
          <ac:spMkLst>
            <pc:docMk/>
            <pc:sldMk cId="852204265" sldId="314"/>
            <ac:spMk id="3" creationId="{8A50D7F8-3829-0726-1732-CE9116F8BB27}"/>
          </ac:spMkLst>
        </pc:spChg>
        <pc:picChg chg="add mod">
          <ac:chgData name="Emily" userId="31393968abef5cbc" providerId="LiveId" clId="{51CF02C3-9F4B-4356-83FD-11FF59D3DFE8}" dt="2022-05-04T13:09:47.561" v="2534" actId="14100"/>
          <ac:picMkLst>
            <pc:docMk/>
            <pc:sldMk cId="852204265" sldId="314"/>
            <ac:picMk id="5" creationId="{6ED82C6A-708C-707F-0AF2-2FE98BBD766B}"/>
          </ac:picMkLst>
        </pc:picChg>
        <pc:picChg chg="del">
          <ac:chgData name="Emily" userId="31393968abef5cbc" providerId="LiveId" clId="{51CF02C3-9F4B-4356-83FD-11FF59D3DFE8}" dt="2022-05-04T13:09:29.133" v="2528" actId="478"/>
          <ac:picMkLst>
            <pc:docMk/>
            <pc:sldMk cId="852204265" sldId="314"/>
            <ac:picMk id="16" creationId="{DBBFC646-22AD-0E36-1C5F-D89BF883170E}"/>
          </ac:picMkLst>
        </pc:picChg>
      </pc:sldChg>
      <pc:sldChg chg="new del">
        <pc:chgData name="Emily" userId="31393968abef5cbc" providerId="LiveId" clId="{51CF02C3-9F4B-4356-83FD-11FF59D3DFE8}" dt="2022-05-04T13:07:56.145" v="2526" actId="2696"/>
        <pc:sldMkLst>
          <pc:docMk/>
          <pc:sldMk cId="3296532258" sldId="314"/>
        </pc:sldMkLst>
      </pc:sldChg>
      <pc:sldChg chg="addSp delSp modSp add mod modNotesTx">
        <pc:chgData name="Emily" userId="31393968abef5cbc" providerId="LiveId" clId="{51CF02C3-9F4B-4356-83FD-11FF59D3DFE8}" dt="2022-05-04T13:20:44.446" v="2545" actId="14100"/>
        <pc:sldMkLst>
          <pc:docMk/>
          <pc:sldMk cId="594749745" sldId="315"/>
        </pc:sldMkLst>
        <pc:spChg chg="add del mod">
          <ac:chgData name="Emily" userId="31393968abef5cbc" providerId="LiveId" clId="{51CF02C3-9F4B-4356-83FD-11FF59D3DFE8}" dt="2022-05-04T13:20:36.174" v="2540" actId="931"/>
          <ac:spMkLst>
            <pc:docMk/>
            <pc:sldMk cId="594749745" sldId="315"/>
            <ac:spMk id="3" creationId="{3D0F56A0-0594-451C-EEFE-3AC042D36B77}"/>
          </ac:spMkLst>
        </pc:spChg>
        <pc:picChg chg="add mod">
          <ac:chgData name="Emily" userId="31393968abef5cbc" providerId="LiveId" clId="{51CF02C3-9F4B-4356-83FD-11FF59D3DFE8}" dt="2022-05-04T13:20:44.446" v="2545" actId="14100"/>
          <ac:picMkLst>
            <pc:docMk/>
            <pc:sldMk cId="594749745" sldId="315"/>
            <ac:picMk id="5" creationId="{BFBAC9E2-C93B-0A0E-C176-5EB401A21E31}"/>
          </ac:picMkLst>
        </pc:picChg>
        <pc:picChg chg="del">
          <ac:chgData name="Emily" userId="31393968abef5cbc" providerId="LiveId" clId="{51CF02C3-9F4B-4356-83FD-11FF59D3DFE8}" dt="2022-05-04T13:20:33.892" v="2539" actId="478"/>
          <ac:picMkLst>
            <pc:docMk/>
            <pc:sldMk cId="594749745" sldId="315"/>
            <ac:picMk id="16" creationId="{DBBFC646-22AD-0E36-1C5F-D89BF883170E}"/>
          </ac:picMkLst>
        </pc:picChg>
      </pc:sldChg>
    </pc:docChg>
  </pc:docChgLst>
  <pc:docChgLst>
    <pc:chgData name="Emily" userId="31393968abef5cbc" providerId="LiveId" clId="{E3750223-D247-4101-A5AE-40DF9C44981B}"/>
    <pc:docChg chg="custSel modSld">
      <pc:chgData name="Emily" userId="31393968abef5cbc" providerId="LiveId" clId="{E3750223-D247-4101-A5AE-40DF9C44981B}" dt="2022-05-08T22:56:24.972" v="118" actId="20577"/>
      <pc:docMkLst>
        <pc:docMk/>
      </pc:docMkLst>
      <pc:sldChg chg="modSp mod">
        <pc:chgData name="Emily" userId="31393968abef5cbc" providerId="LiveId" clId="{E3750223-D247-4101-A5AE-40DF9C44981B}" dt="2022-05-08T22:56:24.972" v="118" actId="20577"/>
        <pc:sldMkLst>
          <pc:docMk/>
          <pc:sldMk cId="4151694508" sldId="268"/>
        </pc:sldMkLst>
        <pc:spChg chg="mod">
          <ac:chgData name="Emily" userId="31393968abef5cbc" providerId="LiveId" clId="{E3750223-D247-4101-A5AE-40DF9C44981B}" dt="2022-05-08T22:56:24.972" v="118" actId="20577"/>
          <ac:spMkLst>
            <pc:docMk/>
            <pc:sldMk cId="4151694508" sldId="268"/>
            <ac:spMk id="2" creationId="{68863A97-A73A-4927-A883-9002F499C562}"/>
          </ac:spMkLst>
        </pc:spChg>
      </pc:sldChg>
      <pc:sldChg chg="modSp mod">
        <pc:chgData name="Emily" userId="31393968abef5cbc" providerId="LiveId" clId="{E3750223-D247-4101-A5AE-40DF9C44981B}" dt="2022-05-08T22:56:16.001" v="114" actId="20577"/>
        <pc:sldMkLst>
          <pc:docMk/>
          <pc:sldMk cId="202184314" sldId="287"/>
        </pc:sldMkLst>
        <pc:spChg chg="mod">
          <ac:chgData name="Emily" userId="31393968abef5cbc" providerId="LiveId" clId="{E3750223-D247-4101-A5AE-40DF9C44981B}" dt="2022-05-08T22:56:16.001" v="114" actId="20577"/>
          <ac:spMkLst>
            <pc:docMk/>
            <pc:sldMk cId="202184314" sldId="287"/>
            <ac:spMk id="4" creationId="{F3F2DE98-C429-4715-BA3C-5D6C820084AB}"/>
          </ac:spMkLst>
        </pc:spChg>
      </pc:sldChg>
      <pc:sldChg chg="modNotesTx">
        <pc:chgData name="Emily" userId="31393968abef5cbc" providerId="LiveId" clId="{E3750223-D247-4101-A5AE-40DF9C44981B}" dt="2022-05-08T20:42:11.216" v="0"/>
        <pc:sldMkLst>
          <pc:docMk/>
          <pc:sldMk cId="1942026059" sldId="306"/>
        </pc:sldMkLst>
      </pc:sldChg>
      <pc:sldChg chg="modSp mod">
        <pc:chgData name="Emily" userId="31393968abef5cbc" providerId="LiveId" clId="{E3750223-D247-4101-A5AE-40DF9C44981B}" dt="2022-05-08T20:48:16.159" v="108" actId="20577"/>
        <pc:sldMkLst>
          <pc:docMk/>
          <pc:sldMk cId="2953502014" sldId="312"/>
        </pc:sldMkLst>
        <pc:spChg chg="mod">
          <ac:chgData name="Emily" userId="31393968abef5cbc" providerId="LiveId" clId="{E3750223-D247-4101-A5AE-40DF9C44981B}" dt="2022-05-08T20:48:16.159" v="108" actId="20577"/>
          <ac:spMkLst>
            <pc:docMk/>
            <pc:sldMk cId="2953502014" sldId="312"/>
            <ac:spMk id="8" creationId="{E4D930CB-7E70-DD05-FEB1-0B214ED91CB9}"/>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5/8/2022</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g>
</file>

<file path=ppt/media/image11.png>
</file>

<file path=ppt/media/image12.svg>
</file>

<file path=ppt/media/image13.png>
</file>

<file path=ppt/media/image14.png>
</file>

<file path=ppt/media/image15.jpeg>
</file>

<file path=ppt/media/image16.jpg>
</file>

<file path=ppt/media/image17.jpeg>
</file>

<file path=ppt/media/image18.jpg>
</file>

<file path=ppt/media/image19.jpg>
</file>

<file path=ppt/media/image2.jpeg>
</file>

<file path=ppt/media/image20.jpg>
</file>

<file path=ppt/media/image21.jpeg>
</file>

<file path=ppt/media/image3.jpeg>
</file>

<file path=ppt/media/image4.png>
</file>

<file path=ppt/media/image5.pn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5/8/2022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 According to an article titled “Hot housing markets: Where are they - and why are they so hot?” written by Aimee </a:t>
            </a:r>
            <a:r>
              <a:rPr lang="en-US" sz="1800" b="0" i="0" u="none" strike="noStrike" dirty="0" err="1">
                <a:solidFill>
                  <a:srgbClr val="000000"/>
                </a:solidFill>
                <a:effectLst/>
                <a:latin typeface="Times New Roman" panose="02020603050405020304" pitchFamily="18" charset="0"/>
              </a:rPr>
              <a:t>Picchi</a:t>
            </a:r>
            <a:r>
              <a:rPr lang="en-US" sz="1800" b="0" i="0" u="none" strike="noStrike" dirty="0">
                <a:solidFill>
                  <a:srgbClr val="000000"/>
                </a:solidFill>
                <a:effectLst/>
                <a:latin typeface="Times New Roman" panose="02020603050405020304" pitchFamily="18" charset="0"/>
              </a:rPr>
              <a:t> at CBS News, “At the end of 2020, home prices were about 15% higher than a year earlier, before the pandemic shuttered the U.S. economy, according to NAR data” (</a:t>
            </a:r>
            <a:r>
              <a:rPr lang="en-US" sz="1800" b="0" i="0" u="none" strike="noStrike" dirty="0" err="1">
                <a:solidFill>
                  <a:srgbClr val="000000"/>
                </a:solidFill>
                <a:effectLst/>
                <a:latin typeface="Times New Roman" panose="02020603050405020304" pitchFamily="18" charset="0"/>
              </a:rPr>
              <a:t>Picchi</a:t>
            </a:r>
            <a:r>
              <a:rPr lang="en-US" sz="1800" b="0" i="0" u="none" strike="noStrike" dirty="0">
                <a:solidFill>
                  <a:srgbClr val="000000"/>
                </a:solidFill>
                <a:effectLst/>
                <a:latin typeface="Times New Roman" panose="02020603050405020304" pitchFamily="18" charset="0"/>
              </a:rPr>
              <a:t>, 2021). </a:t>
            </a:r>
            <a:r>
              <a:rPr lang="en-US" sz="1800" b="0" i="0" u="none" strike="noStrike" dirty="0" err="1">
                <a:solidFill>
                  <a:srgbClr val="000000"/>
                </a:solidFill>
                <a:effectLst/>
                <a:latin typeface="Times New Roman" panose="02020603050405020304" pitchFamily="18" charset="0"/>
              </a:rPr>
              <a:t>Picchi</a:t>
            </a:r>
            <a:r>
              <a:rPr lang="en-US" sz="1800" b="0" i="0" u="none" strike="noStrike" dirty="0">
                <a:solidFill>
                  <a:srgbClr val="000000"/>
                </a:solidFill>
                <a:effectLst/>
                <a:latin typeface="Times New Roman" panose="02020603050405020304" pitchFamily="18" charset="0"/>
              </a:rPr>
              <a:t> further went on to note that “in about 88% of metropolitan regions, home prices experienced double-digit price growth” (</a:t>
            </a:r>
            <a:r>
              <a:rPr lang="en-US" sz="1800" b="0" i="0" u="none" strike="noStrike" dirty="0" err="1">
                <a:solidFill>
                  <a:srgbClr val="000000"/>
                </a:solidFill>
                <a:effectLst/>
                <a:latin typeface="Times New Roman" panose="02020603050405020304" pitchFamily="18" charset="0"/>
              </a:rPr>
              <a:t>Picchi</a:t>
            </a:r>
            <a:r>
              <a:rPr lang="en-US" sz="1800" b="0" i="0" u="none" strike="noStrike" dirty="0">
                <a:solidFill>
                  <a:srgbClr val="000000"/>
                </a:solidFill>
                <a:effectLst/>
                <a:latin typeface="Times New Roman" panose="02020603050405020304" pitchFamily="18" charset="0"/>
              </a:rPr>
              <a:t>, 2021). Housing demand increased immensely and the hotness of housing markets could be predominantly tied back to their areas’ affordable housing stock and the </a:t>
            </a:r>
            <a:r>
              <a:rPr lang="en-US" sz="1800" b="0" i="0" u="none" strike="noStrike" dirty="0" err="1">
                <a:solidFill>
                  <a:srgbClr val="000000"/>
                </a:solidFill>
                <a:effectLst/>
                <a:latin typeface="Times New Roman" panose="02020603050405020304" pitchFamily="18" charset="0"/>
              </a:rPr>
              <a:t>liveability</a:t>
            </a:r>
            <a:r>
              <a:rPr lang="en-US" sz="1800" b="0" i="0" u="none" strike="noStrike">
                <a:solidFill>
                  <a:srgbClr val="000000"/>
                </a:solidFill>
                <a:effectLst/>
                <a:latin typeface="Times New Roman" panose="02020603050405020304" pitchFamily="18" charset="0"/>
              </a:rPr>
              <a:t> of the metropolitan areas.</a:t>
            </a:r>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2</a:t>
            </a:fld>
            <a:endParaRPr lang="en-US" dirty="0"/>
          </a:p>
        </p:txBody>
      </p:sp>
    </p:spTree>
    <p:extLst>
      <p:ext uri="{BB962C8B-B14F-4D97-AF65-F5344CB8AC3E}">
        <p14:creationId xmlns:p14="http://schemas.microsoft.com/office/powerpoint/2010/main" val="1913621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The various measures included: the population as of July 1, 2021 as estimated by the United States Census Bureau; the population as of April 1, 2020 as enumerated by the United States Census Bureau, and the percent change in population from April 1, 2020 to July 1, 2021.</a:t>
            </a:r>
          </a:p>
          <a:p>
            <a:endParaRPr lang="en-US" sz="1800" b="0" i="0" u="none" strike="noStrike" dirty="0">
              <a:solidFill>
                <a:srgbClr val="000000"/>
              </a:solidFill>
              <a:effectLst/>
              <a:latin typeface="Times New Roman" panose="02020603050405020304" pitchFamily="18" charset="0"/>
            </a:endParaRPr>
          </a:p>
          <a:p>
            <a:r>
              <a:rPr lang="en-US" sz="1800" b="0" i="0" u="none" strike="noStrike" dirty="0">
                <a:solidFill>
                  <a:srgbClr val="000000"/>
                </a:solidFill>
                <a:effectLst/>
                <a:latin typeface="Times New Roman" panose="02020603050405020304" pitchFamily="18" charset="0"/>
              </a:rPr>
              <a:t>The target variable for modeling was Hotness Rank, which is “the specified zip code, county, or metro area’s Hotness rank, by Hotness score, compared to all other zip codes, counties and metro areas. A rank value of 1 is considered the hottest” (Conner et al., n.d.). </a:t>
            </a:r>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4</a:t>
            </a:fld>
            <a:endParaRPr lang="en-US" dirty="0"/>
          </a:p>
        </p:txBody>
      </p:sp>
    </p:spTree>
    <p:extLst>
      <p:ext uri="{BB962C8B-B14F-4D97-AF65-F5344CB8AC3E}">
        <p14:creationId xmlns:p14="http://schemas.microsoft.com/office/powerpoint/2010/main" val="3831595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6</a:t>
            </a:fld>
            <a:endParaRPr lang="en-US" dirty="0"/>
          </a:p>
        </p:txBody>
      </p:sp>
    </p:spTree>
    <p:extLst>
      <p:ext uri="{BB962C8B-B14F-4D97-AF65-F5344CB8AC3E}">
        <p14:creationId xmlns:p14="http://schemas.microsoft.com/office/powerpoint/2010/main" val="1707915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41412"/>
                </a:solidFill>
                <a:effectLst/>
                <a:latin typeface="roboto" panose="02000000000000000000" pitchFamily="2" charset="0"/>
              </a:rPr>
              <a:t>positive value indicates that the geography’s Hotness has decreased (moved down in ranking), and a negative value indicates that its Hotness has increased (moved up in ranking).</a:t>
            </a:r>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10</a:t>
            </a:fld>
            <a:endParaRPr lang="en-US" dirty="0"/>
          </a:p>
        </p:txBody>
      </p:sp>
    </p:spTree>
    <p:extLst>
      <p:ext uri="{BB962C8B-B14F-4D97-AF65-F5344CB8AC3E}">
        <p14:creationId xmlns:p14="http://schemas.microsoft.com/office/powerpoint/2010/main" val="40374499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8" Type="http://schemas.openxmlformats.org/officeDocument/2006/relationships/hyperlink" Target="https://logos-world.net/wikipedia-logo/" TargetMode="External"/><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hyperlink" Target="https://www.pngwing.com/en/free-png-xynle" TargetMode="External"/><Relationship Id="rId5" Type="http://schemas.openxmlformats.org/officeDocument/2006/relationships/image" Target="../media/image13.png"/><Relationship Id="rId4" Type="http://schemas.openxmlformats.org/officeDocument/2006/relationships/image" Target="../media/image12.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6.jpg"/></Relationships>
</file>

<file path=ppt/slides/_rels/slide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730584" y="1901952"/>
            <a:ext cx="3937416" cy="2387600"/>
          </a:xfrm>
        </p:spPr>
        <p:txBody>
          <a:bodyPr>
            <a:normAutofit/>
          </a:bodyPr>
          <a:lstStyle/>
          <a:p>
            <a:r>
              <a:rPr lang="en-US" dirty="0"/>
              <a:t>What Makes The Housing Market “Hot”?</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730584" y="4379976"/>
            <a:ext cx="3937416" cy="572798"/>
          </a:xfrm>
        </p:spPr>
        <p:txBody>
          <a:bodyPr/>
          <a:lstStyle/>
          <a:p>
            <a:r>
              <a:rPr lang="en-US" dirty="0"/>
              <a:t>Emily Phillips</a:t>
            </a:r>
          </a:p>
        </p:txBody>
      </p:sp>
      <p:pic>
        <p:nvPicPr>
          <p:cNvPr id="6" name="Picture Placeholder 5" descr="Keys to a home">
            <a:extLst>
              <a:ext uri="{FF2B5EF4-FFF2-40B4-BE49-F238E27FC236}">
                <a16:creationId xmlns:a16="http://schemas.microsoft.com/office/drawing/2014/main" id="{A0D9B489-2CE7-7A3A-C257-4E836DF556FB}"/>
              </a:ext>
            </a:extLst>
          </p:cNvPr>
          <p:cNvPicPr>
            <a:picLocks noGrp="1" noChangeAspect="1"/>
          </p:cNvPicPr>
          <p:nvPr>
            <p:ph type="pic" sz="quarter" idx="15"/>
          </p:nvPr>
        </p:nvPicPr>
        <p:blipFill>
          <a:blip r:embed="rId2"/>
          <a:srcRect l="13289" r="13289"/>
          <a:stretch>
            <a:fillRect/>
          </a:stretch>
        </p:blipFill>
        <p:spPr/>
      </p:pic>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6590BB50-1A17-8588-7C63-D1301B31EE1A}"/>
              </a:ext>
            </a:extLst>
          </p:cNvPr>
          <p:cNvSpPr>
            <a:spLocks noGrp="1"/>
          </p:cNvSpPr>
          <p:nvPr>
            <p:ph type="dt" sz="half" idx="10"/>
          </p:nvPr>
        </p:nvSpPr>
        <p:spPr/>
        <p:txBody>
          <a:bodyPr/>
          <a:lstStyle/>
          <a:p>
            <a:r>
              <a:rPr lang="en-US" dirty="0"/>
              <a:t>2022</a:t>
            </a:r>
          </a:p>
        </p:txBody>
      </p:sp>
      <p:sp>
        <p:nvSpPr>
          <p:cNvPr id="9" name="Footer Placeholder 8">
            <a:extLst>
              <a:ext uri="{FF2B5EF4-FFF2-40B4-BE49-F238E27FC236}">
                <a16:creationId xmlns:a16="http://schemas.microsoft.com/office/drawing/2014/main" id="{47EF5DEA-9BEB-642F-C1B8-54AA5CE5BF61}"/>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4A770C32-0558-29E1-DDCA-B28B0CA90804}"/>
              </a:ext>
            </a:extLst>
          </p:cNvPr>
          <p:cNvSpPr>
            <a:spLocks noGrp="1"/>
          </p:cNvSpPr>
          <p:nvPr>
            <p:ph type="sldNum" sz="quarter" idx="12"/>
          </p:nvPr>
        </p:nvSpPr>
        <p:spPr/>
        <p:txBody>
          <a:bodyPr/>
          <a:lstStyle/>
          <a:p>
            <a:fld id="{B5CEABB6-07DC-46E8-9B57-56EC44A396E5}" type="slidenum">
              <a:rPr lang="en-US" smtClean="0"/>
              <a:pPr/>
              <a:t>10</a:t>
            </a:fld>
            <a:endParaRPr lang="en-US" dirty="0"/>
          </a:p>
        </p:txBody>
      </p:sp>
      <p:pic>
        <p:nvPicPr>
          <p:cNvPr id="5" name="Content Placeholder 4" descr="Chart, bar chart&#10;&#10;Description automatically generated">
            <a:extLst>
              <a:ext uri="{FF2B5EF4-FFF2-40B4-BE49-F238E27FC236}">
                <a16:creationId xmlns:a16="http://schemas.microsoft.com/office/drawing/2014/main" id="{BFBAC9E2-C93B-0A0E-C176-5EB401A21E31}"/>
              </a:ext>
            </a:extLst>
          </p:cNvPr>
          <p:cNvPicPr>
            <a:picLocks noGrp="1" noChangeAspect="1"/>
          </p:cNvPicPr>
          <p:nvPr>
            <p:ph idx="1"/>
          </p:nvPr>
        </p:nvPicPr>
        <p:blipFill>
          <a:blip r:embed="rId3"/>
          <a:stretch>
            <a:fillRect/>
          </a:stretch>
        </p:blipFill>
        <p:spPr>
          <a:xfrm>
            <a:off x="276149" y="740228"/>
            <a:ext cx="11640079" cy="5377717"/>
          </a:xfrm>
        </p:spPr>
      </p:pic>
    </p:spTree>
    <p:extLst>
      <p:ext uri="{BB962C8B-B14F-4D97-AF65-F5344CB8AC3E}">
        <p14:creationId xmlns:p14="http://schemas.microsoft.com/office/powerpoint/2010/main" val="594749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600200" y="1371600"/>
            <a:ext cx="5057774" cy="640080"/>
          </a:xfrm>
        </p:spPr>
        <p:txBody>
          <a:bodyPr>
            <a:noAutofit/>
          </a:bodyPr>
          <a:lstStyle/>
          <a:p>
            <a:r>
              <a:rPr lang="en-US" dirty="0"/>
              <a:t>Risks &amp; Rewards</a:t>
            </a:r>
          </a:p>
        </p:txBody>
      </p:sp>
      <p:pic>
        <p:nvPicPr>
          <p:cNvPr id="47" name="Picture Placeholder 46" descr="Person drawing a line on a graph on a clear white board">
            <a:extLst>
              <a:ext uri="{FF2B5EF4-FFF2-40B4-BE49-F238E27FC236}">
                <a16:creationId xmlns:a16="http://schemas.microsoft.com/office/drawing/2014/main" id="{11BA5C3B-BBA0-484C-95FF-48C53441E847}"/>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1709928" y="2105025"/>
            <a:ext cx="4178808" cy="3383280"/>
          </a:xfrm>
        </p:spPr>
      </p:pic>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6254496" y="2103120"/>
            <a:ext cx="2185416" cy="365760"/>
          </a:xfrm>
        </p:spPr>
        <p:txBody>
          <a:bodyPr>
            <a:normAutofit/>
          </a:bodyPr>
          <a:lstStyle/>
          <a:p>
            <a:r>
              <a:rPr lang="en-US" dirty="0"/>
              <a:t>Risks</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6254496" y="2569464"/>
            <a:ext cx="2185416" cy="2916936"/>
          </a:xfrm>
        </p:spPr>
        <p:txBody>
          <a:bodyPr vert="horz" lIns="91440" tIns="45720" rIns="91440" bIns="45720" rtlCol="0" anchor="t">
            <a:normAutofit/>
          </a:bodyPr>
          <a:lstStyle/>
          <a:p>
            <a:r>
              <a:rPr lang="en-ZA" noProof="1"/>
              <a:t>Predictive modelling piece needs more work and attention for proper classification</a:t>
            </a:r>
          </a:p>
          <a:p>
            <a:r>
              <a:rPr lang="en-ZA" noProof="1"/>
              <a:t>Not enough data on “livability” of metro areas</a:t>
            </a:r>
          </a:p>
          <a:p>
            <a:r>
              <a:rPr lang="en-ZA" noProof="1"/>
              <a:t>Potential for ethical issues</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8714232" y="2103120"/>
            <a:ext cx="2185416" cy="365760"/>
          </a:xfrm>
        </p:spPr>
        <p:txBody>
          <a:bodyPr>
            <a:normAutofit/>
          </a:bodyPr>
          <a:lstStyle/>
          <a:p>
            <a:r>
              <a:rPr lang="en-US" dirty="0"/>
              <a:t>Rewards</a:t>
            </a:r>
          </a:p>
        </p:txBody>
      </p:sp>
      <p:sp>
        <p:nvSpPr>
          <p:cNvPr id="34" name="Content Placeholder 33">
            <a:extLst>
              <a:ext uri="{FF2B5EF4-FFF2-40B4-BE49-F238E27FC236}">
                <a16:creationId xmlns:a16="http://schemas.microsoft.com/office/drawing/2014/main" id="{213EBF44-0FC2-4FC4-AC05-BD5EB2F3CBF2}"/>
              </a:ext>
            </a:extLst>
          </p:cNvPr>
          <p:cNvSpPr>
            <a:spLocks noGrp="1"/>
          </p:cNvSpPr>
          <p:nvPr>
            <p:ph sz="quarter" idx="4"/>
          </p:nvPr>
        </p:nvSpPr>
        <p:spPr>
          <a:xfrm>
            <a:off x="8714232" y="2569464"/>
            <a:ext cx="2185416" cy="2916936"/>
          </a:xfrm>
        </p:spPr>
        <p:txBody>
          <a:bodyPr/>
          <a:lstStyle/>
          <a:p>
            <a:r>
              <a:rPr lang="en-ZA" noProof="1"/>
              <a:t>Useful knowledge for home buyers, home sellers, real estate agents, etc.</a:t>
            </a:r>
          </a:p>
          <a:p>
            <a:r>
              <a:rPr lang="en-ZA" noProof="1"/>
              <a:t>Benefits the companies &amp; businesses nearby hot metropolitan areas</a:t>
            </a:r>
          </a:p>
          <a:p>
            <a:r>
              <a:rPr lang="en-ZA" noProof="1"/>
              <a:t>Stay ahead of the housing market</a:t>
            </a:r>
          </a:p>
        </p:txBody>
      </p:sp>
      <p:sp>
        <p:nvSpPr>
          <p:cNvPr id="2" name="Date Placeholder 1">
            <a:extLst>
              <a:ext uri="{FF2B5EF4-FFF2-40B4-BE49-F238E27FC236}">
                <a16:creationId xmlns:a16="http://schemas.microsoft.com/office/drawing/2014/main" id="{68863A97-A73A-4927-A883-9002F499C562}"/>
              </a:ext>
            </a:extLst>
          </p:cNvPr>
          <p:cNvSpPr>
            <a:spLocks noGrp="1"/>
          </p:cNvSpPr>
          <p:nvPr>
            <p:ph type="dt" sz="half" idx="10"/>
          </p:nvPr>
        </p:nvSpPr>
        <p:spPr>
          <a:xfrm>
            <a:off x="838200" y="6356350"/>
            <a:ext cx="2743200" cy="365125"/>
          </a:xfrm>
        </p:spPr>
        <p:txBody>
          <a:bodyPr/>
          <a:lstStyle/>
          <a:p>
            <a:r>
              <a:rPr lang="en-US" dirty="0"/>
              <a:t>2022</a:t>
            </a:r>
          </a:p>
        </p:txBody>
      </p:sp>
      <p:sp>
        <p:nvSpPr>
          <p:cNvPr id="3" name="Footer Placeholder 2">
            <a:extLst>
              <a:ext uri="{FF2B5EF4-FFF2-40B4-BE49-F238E27FC236}">
                <a16:creationId xmlns:a16="http://schemas.microsoft.com/office/drawing/2014/main" id="{B6A8DBFE-0476-41B3-9106-C29360C706E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8" name="Slide Number Placeholder 7">
            <a:extLst>
              <a:ext uri="{FF2B5EF4-FFF2-40B4-BE49-F238E27FC236}">
                <a16:creationId xmlns:a16="http://schemas.microsoft.com/office/drawing/2014/main" id="{47081026-6073-4FB4-BACC-6C021DD4E92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dirty="0"/>
          </a:p>
        </p:txBody>
      </p:sp>
    </p:spTree>
    <p:extLst>
      <p:ext uri="{BB962C8B-B14F-4D97-AF65-F5344CB8AC3E}">
        <p14:creationId xmlns:p14="http://schemas.microsoft.com/office/powerpoint/2010/main" val="4151694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24400" y="2450592"/>
            <a:ext cx="2743200" cy="640080"/>
          </a:xfrm>
        </p:spPr>
        <p:txBody>
          <a:bodyPr>
            <a:normAutofit/>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idx="1"/>
          </p:nvPr>
        </p:nvSpPr>
        <p:spPr>
          <a:xfrm>
            <a:off x="4724400" y="3566160"/>
            <a:ext cx="2743200" cy="2651760"/>
          </a:xfrm>
        </p:spPr>
        <p:txBody>
          <a:bodyPr/>
          <a:lstStyle/>
          <a:p>
            <a:endParaRPr lang="en-US" dirty="0"/>
          </a:p>
        </p:txBody>
      </p:sp>
      <p:sp>
        <p:nvSpPr>
          <p:cNvPr id="4" name="Date Placeholder 3">
            <a:extLst>
              <a:ext uri="{FF2B5EF4-FFF2-40B4-BE49-F238E27FC236}">
                <a16:creationId xmlns:a16="http://schemas.microsoft.com/office/drawing/2014/main" id="{0020C547-CAAA-4F67-8DFD-712B97B120CC}"/>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D3D15052-8236-4F49-9521-4C0E2B4F4D0C}"/>
              </a:ext>
            </a:extLst>
          </p:cNvPr>
          <p:cNvSpPr>
            <a:spLocks noGrp="1"/>
          </p:cNvSpPr>
          <p:nvPr>
            <p:ph type="ftr" sz="quarter" idx="11"/>
          </p:nvPr>
        </p:nvSpPr>
        <p:spPr>
          <a:xfrm>
            <a:off x="403860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22714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178560" y="1828800"/>
            <a:ext cx="4371848" cy="841248"/>
          </a:xfrm>
        </p:spPr>
        <p:txBody>
          <a:bodyPr>
            <a:normAutofit/>
          </a:bodyPr>
          <a:lstStyle/>
          <a:p>
            <a:r>
              <a:rPr lang="en-ZA" dirty="0"/>
              <a:t>Introduction</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178560" y="2799982"/>
            <a:ext cx="4724400" cy="2493378"/>
          </a:xfrm>
        </p:spPr>
        <p:txBody>
          <a:bodyPr vert="horz" lIns="91440" tIns="45720" rIns="91440" bIns="45720" rtlCol="0" anchor="t">
            <a:normAutofit/>
          </a:bodyPr>
          <a:lstStyle/>
          <a:p>
            <a:pPr marL="285750" indent="-285750">
              <a:buFont typeface="Arial" panose="020B0604020202020204" pitchFamily="34" charset="0"/>
              <a:buChar char="•"/>
            </a:pPr>
            <a:r>
              <a:rPr lang="en-US" dirty="0"/>
              <a:t>Since the end of 2020, home prices have been on an uphill trend, along with the demand for houses.</a:t>
            </a:r>
          </a:p>
          <a:p>
            <a:pPr marL="285750" indent="-285750">
              <a:buFont typeface="Arial" panose="020B0604020202020204" pitchFamily="34" charset="0"/>
              <a:buChar char="•"/>
            </a:pPr>
            <a:r>
              <a:rPr lang="en-US" dirty="0"/>
              <a:t>Housing markets throughout the United States have gained traction and some have become known as being “hot” for their popularity amongst home buyers</a:t>
            </a:r>
          </a:p>
          <a:p>
            <a:pPr marL="285750" indent="-285750">
              <a:buFont typeface="Arial" panose="020B0604020202020204" pitchFamily="34" charset="0"/>
              <a:buChar char="•"/>
            </a:pPr>
            <a:r>
              <a:rPr lang="en-US" dirty="0"/>
              <a:t>We want to know what makes those markets </a:t>
            </a:r>
            <a:r>
              <a:rPr lang="en-US" b="1" dirty="0">
                <a:solidFill>
                  <a:srgbClr val="FF0000"/>
                </a:solidFill>
              </a:rPr>
              <a:t>hot</a:t>
            </a:r>
            <a:r>
              <a:rPr lang="en-US" dirty="0"/>
              <a:t>!</a:t>
            </a:r>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endParaRPr lang="en-ZA" dirty="0"/>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pic>
        <p:nvPicPr>
          <p:cNvPr id="15" name="Picture Placeholder 14" descr="Wooden blocks stacked to create a bar graph">
            <a:extLst>
              <a:ext uri="{FF2B5EF4-FFF2-40B4-BE49-F238E27FC236}">
                <a16:creationId xmlns:a16="http://schemas.microsoft.com/office/drawing/2014/main" id="{0B5F52BC-1B2E-CE1D-99DB-25F7CBF773CA}"/>
              </a:ext>
            </a:extLst>
          </p:cNvPr>
          <p:cNvPicPr>
            <a:picLocks noGrp="1" noChangeAspect="1"/>
          </p:cNvPicPr>
          <p:nvPr>
            <p:ph type="pic" sz="quarter" idx="15"/>
          </p:nvPr>
        </p:nvPicPr>
        <p:blipFill>
          <a:blip r:embed="rId3"/>
          <a:srcRect l="17405" r="17405"/>
          <a:stretch>
            <a:fillRect/>
          </a:stretch>
        </p:blipFill>
        <p:spPr/>
      </p:pic>
    </p:spTree>
    <p:extLst>
      <p:ext uri="{BB962C8B-B14F-4D97-AF65-F5344CB8AC3E}">
        <p14:creationId xmlns:p14="http://schemas.microsoft.com/office/powerpoint/2010/main" val="1942026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1E3750-F3FF-5190-CDF4-2D7579EDEE4F}"/>
              </a:ext>
            </a:extLst>
          </p:cNvPr>
          <p:cNvSpPr>
            <a:spLocks noGrp="1"/>
          </p:cNvSpPr>
          <p:nvPr>
            <p:ph type="title"/>
          </p:nvPr>
        </p:nvSpPr>
        <p:spPr/>
        <p:txBody>
          <a:bodyPr/>
          <a:lstStyle/>
          <a:p>
            <a:r>
              <a:rPr lang="en-US" dirty="0"/>
              <a:t>Business Questions</a:t>
            </a:r>
          </a:p>
        </p:txBody>
      </p:sp>
      <p:sp>
        <p:nvSpPr>
          <p:cNvPr id="8" name="Content Placeholder 7">
            <a:extLst>
              <a:ext uri="{FF2B5EF4-FFF2-40B4-BE49-F238E27FC236}">
                <a16:creationId xmlns:a16="http://schemas.microsoft.com/office/drawing/2014/main" id="{E4D930CB-7E70-DD05-FEB1-0B214ED91CB9}"/>
              </a:ext>
            </a:extLst>
          </p:cNvPr>
          <p:cNvSpPr>
            <a:spLocks noGrp="1"/>
          </p:cNvSpPr>
          <p:nvPr>
            <p:ph idx="1"/>
          </p:nvPr>
        </p:nvSpPr>
        <p:spPr/>
        <p:txBody>
          <a:bodyPr/>
          <a:lstStyle/>
          <a:p>
            <a:pPr algn="ctr" rtl="0" fontAlgn="base">
              <a:lnSpc>
                <a:spcPct val="200000"/>
              </a:lnSpc>
              <a:spcBef>
                <a:spcPts val="1200"/>
              </a:spcBef>
              <a:spcAft>
                <a:spcPts val="0"/>
              </a:spcAft>
              <a:buFont typeface="+mj-lt"/>
              <a:buAutoNum type="arabicPeriod"/>
            </a:pPr>
            <a:r>
              <a:rPr lang="en-US" sz="1800" b="0" i="0" u="none" strike="noStrike" dirty="0">
                <a:solidFill>
                  <a:srgbClr val="000000"/>
                </a:solidFill>
                <a:effectLst/>
              </a:rPr>
              <a:t>Which regions of the United States have the hottest housing markets?</a:t>
            </a:r>
          </a:p>
          <a:p>
            <a:pPr algn="ctr" rtl="0" fontAlgn="base">
              <a:lnSpc>
                <a:spcPct val="200000"/>
              </a:lnSpc>
              <a:spcBef>
                <a:spcPts val="0"/>
              </a:spcBef>
              <a:spcAft>
                <a:spcPts val="0"/>
              </a:spcAft>
              <a:buFont typeface="+mj-lt"/>
              <a:buAutoNum type="arabicPeriod"/>
            </a:pPr>
            <a:r>
              <a:rPr lang="en-US" sz="1800" b="0" i="0" u="none" strike="noStrike" dirty="0">
                <a:solidFill>
                  <a:srgbClr val="000000"/>
                </a:solidFill>
                <a:effectLst/>
              </a:rPr>
              <a:t> Is there a cutoff for the market hotness </a:t>
            </a:r>
            <a:r>
              <a:rPr lang="en-US" sz="1800" dirty="0">
                <a:solidFill>
                  <a:srgbClr val="000000"/>
                </a:solidFill>
              </a:rPr>
              <a:t>ranking</a:t>
            </a:r>
            <a:r>
              <a:rPr lang="en-US" sz="1800" b="0" i="0" u="none" strike="noStrike" dirty="0">
                <a:solidFill>
                  <a:srgbClr val="000000"/>
                </a:solidFill>
                <a:effectLst/>
              </a:rPr>
              <a:t> where a significant difference between markets becomes apparent?</a:t>
            </a:r>
          </a:p>
          <a:p>
            <a:pPr algn="ctr" rtl="0" fontAlgn="base">
              <a:lnSpc>
                <a:spcPct val="200000"/>
              </a:lnSpc>
              <a:spcBef>
                <a:spcPts val="0"/>
              </a:spcBef>
              <a:spcAft>
                <a:spcPts val="0"/>
              </a:spcAft>
              <a:buFont typeface="+mj-lt"/>
              <a:buAutoNum type="arabicPeriod"/>
            </a:pPr>
            <a:r>
              <a:rPr lang="en-US" sz="1800" b="0" i="0" u="none" strike="noStrike" dirty="0">
                <a:solidFill>
                  <a:srgbClr val="000000"/>
                </a:solidFill>
                <a:effectLst/>
              </a:rPr>
              <a:t>Does the allure of the certain </a:t>
            </a:r>
            <a:r>
              <a:rPr lang="en-US" sz="1800" dirty="0">
                <a:solidFill>
                  <a:srgbClr val="000000"/>
                </a:solidFill>
              </a:rPr>
              <a:t>metropolitan areas</a:t>
            </a:r>
            <a:r>
              <a:rPr lang="en-US" sz="1800" b="0" i="0" u="none" strike="noStrike" dirty="0">
                <a:solidFill>
                  <a:srgbClr val="000000"/>
                </a:solidFill>
                <a:effectLst/>
              </a:rPr>
              <a:t> (favorable place to live) play into their assigned hotness rank?</a:t>
            </a:r>
          </a:p>
          <a:p>
            <a:pPr algn="ctr" rtl="0" fontAlgn="base">
              <a:lnSpc>
                <a:spcPct val="200000"/>
              </a:lnSpc>
              <a:spcBef>
                <a:spcPts val="0"/>
              </a:spcBef>
              <a:spcAft>
                <a:spcPts val="1200"/>
              </a:spcAft>
              <a:buFont typeface="+mj-lt"/>
              <a:buAutoNum type="arabicPeriod"/>
            </a:pPr>
            <a:r>
              <a:rPr lang="en-US" sz="1800" b="0" i="0" u="none" strike="noStrike" dirty="0">
                <a:solidFill>
                  <a:srgbClr val="000000"/>
                </a:solidFill>
                <a:effectLst/>
              </a:rPr>
              <a:t>How has time (months, years) impacted the hotness of metropolitan areas?</a:t>
            </a:r>
          </a:p>
          <a:p>
            <a:pPr algn="ctr" rtl="0" fontAlgn="base">
              <a:lnSpc>
                <a:spcPct val="200000"/>
              </a:lnSpc>
              <a:spcBef>
                <a:spcPts val="0"/>
              </a:spcBef>
              <a:spcAft>
                <a:spcPts val="1200"/>
              </a:spcAft>
              <a:buFont typeface="+mj-lt"/>
              <a:buAutoNum type="arabicPeriod"/>
            </a:pPr>
            <a:r>
              <a:rPr lang="en-US" sz="1800" b="0" i="0" u="none" strike="noStrike" dirty="0">
                <a:solidFill>
                  <a:srgbClr val="000000"/>
                </a:solidFill>
                <a:effectLst/>
              </a:rPr>
              <a:t>Can </a:t>
            </a:r>
            <a:r>
              <a:rPr lang="en-US" sz="1800" b="0" i="0" u="none" strike="noStrike">
                <a:solidFill>
                  <a:srgbClr val="000000"/>
                </a:solidFill>
                <a:effectLst/>
              </a:rPr>
              <a:t>we predict the </a:t>
            </a:r>
            <a:r>
              <a:rPr lang="en-US" sz="1800" b="0" i="0" u="none" strike="noStrike" dirty="0">
                <a:solidFill>
                  <a:srgbClr val="000000"/>
                </a:solidFill>
                <a:effectLst/>
              </a:rPr>
              <a:t>hotness rank of a </a:t>
            </a:r>
            <a:r>
              <a:rPr lang="en-US" sz="1800" b="0" i="0" u="none" strike="noStrike">
                <a:solidFill>
                  <a:srgbClr val="000000"/>
                </a:solidFill>
                <a:effectLst/>
              </a:rPr>
              <a:t>metropolitan area?</a:t>
            </a:r>
            <a:endParaRPr lang="en-US" sz="1800" b="0" i="0" u="none" strike="noStrike" dirty="0">
              <a:solidFill>
                <a:srgbClr val="000000"/>
              </a:solidFill>
              <a:effectLst/>
            </a:endParaRPr>
          </a:p>
        </p:txBody>
      </p:sp>
      <p:sp>
        <p:nvSpPr>
          <p:cNvPr id="3" name="Date Placeholder 2">
            <a:extLst>
              <a:ext uri="{FF2B5EF4-FFF2-40B4-BE49-F238E27FC236}">
                <a16:creationId xmlns:a16="http://schemas.microsoft.com/office/drawing/2014/main" id="{0863D0B1-326E-D6FE-DDDE-17342864F478}"/>
              </a:ext>
            </a:extLst>
          </p:cNvPr>
          <p:cNvSpPr>
            <a:spLocks noGrp="1"/>
          </p:cNvSpPr>
          <p:nvPr>
            <p:ph type="dt" sz="half" idx="10"/>
          </p:nvPr>
        </p:nvSpPr>
        <p:spPr/>
        <p:txBody>
          <a:bodyPr/>
          <a:lstStyle/>
          <a:p>
            <a:r>
              <a:rPr lang="en-US" dirty="0"/>
              <a:t>2022</a:t>
            </a:r>
          </a:p>
        </p:txBody>
      </p:sp>
      <p:sp>
        <p:nvSpPr>
          <p:cNvPr id="4" name="Footer Placeholder 3">
            <a:extLst>
              <a:ext uri="{FF2B5EF4-FFF2-40B4-BE49-F238E27FC236}">
                <a16:creationId xmlns:a16="http://schemas.microsoft.com/office/drawing/2014/main" id="{E8F727C6-FFAF-E73E-8335-9DA156FD7F56}"/>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9D72911-3BF0-E1B3-FC10-A38C759FCAC5}"/>
              </a:ext>
            </a:extLst>
          </p:cNvPr>
          <p:cNvSpPr>
            <a:spLocks noGrp="1"/>
          </p:cNvSpPr>
          <p:nvPr>
            <p:ph type="sldNum" sz="quarter" idx="12"/>
          </p:nvPr>
        </p:nvSpPr>
        <p:spPr/>
        <p:txBody>
          <a:bodyPr/>
          <a:lstStyle/>
          <a:p>
            <a:fld id="{B5CEABB6-07DC-46E8-9B57-56EC44A396E5}" type="slidenum">
              <a:rPr lang="en-US" smtClean="0"/>
              <a:t>3</a:t>
            </a:fld>
            <a:endParaRPr lang="en-US" dirty="0"/>
          </a:p>
        </p:txBody>
      </p:sp>
    </p:spTree>
    <p:extLst>
      <p:ext uri="{BB962C8B-B14F-4D97-AF65-F5344CB8AC3E}">
        <p14:creationId xmlns:p14="http://schemas.microsoft.com/office/powerpoint/2010/main" val="2953502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66800" y="1500288"/>
            <a:ext cx="10058400" cy="565265"/>
          </a:xfrm>
        </p:spPr>
        <p:txBody>
          <a:bodyPr>
            <a:normAutofit/>
          </a:bodyPr>
          <a:lstStyle/>
          <a:p>
            <a:r>
              <a:rPr lang="en-US" dirty="0"/>
              <a:t>Data Explanation</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338072" y="3623008"/>
            <a:ext cx="2743200" cy="2286000"/>
          </a:xfrm>
        </p:spPr>
        <p:txBody>
          <a:bodyPr vert="horz" lIns="91440" tIns="45720" rIns="91440" bIns="45720" rtlCol="0" anchor="t">
            <a:normAutofit/>
          </a:bodyPr>
          <a:lstStyle/>
          <a:p>
            <a:r>
              <a:rPr lang="en-US" dirty="0"/>
              <a:t>Two datasets: </a:t>
            </a:r>
          </a:p>
          <a:p>
            <a:pPr marL="342900" indent="-342900">
              <a:buAutoNum type="arabicPeriod"/>
            </a:pPr>
            <a:r>
              <a:rPr lang="en-US" dirty="0"/>
              <a:t>Historical monthly data for metropolitan market trends and statistics on active listings</a:t>
            </a:r>
          </a:p>
          <a:p>
            <a:r>
              <a:rPr lang="en-US" dirty="0"/>
              <a:t>2. Historical Hotness Market Index data for metropolitan areas</a:t>
            </a:r>
          </a:p>
          <a:p>
            <a:endParaRPr lang="en-US" dirty="0"/>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4761357" y="3623008"/>
            <a:ext cx="2743200" cy="2286000"/>
          </a:xfrm>
        </p:spPr>
        <p:txBody>
          <a:bodyPr/>
          <a:lstStyle/>
          <a:p>
            <a:r>
              <a:rPr lang="en-US" dirty="0"/>
              <a:t>“Metropolitan statistical area” – Data on 384 metropolitan statistical areas of the United States – pulled from the United States Census Bureau</a:t>
            </a:r>
          </a:p>
          <a:p>
            <a:pPr marL="285750" indent="-285750">
              <a:buFont typeface="Arial" panose="020B0604020202020204" pitchFamily="34" charset="0"/>
              <a:buChar char="•"/>
            </a:pPr>
            <a:r>
              <a:rPr lang="en-US" dirty="0"/>
              <a:t>2020 population counts</a:t>
            </a:r>
          </a:p>
          <a:p>
            <a:pPr marL="285750" indent="-285750">
              <a:buFont typeface="Arial" panose="020B0604020202020204" pitchFamily="34" charset="0"/>
              <a:buChar char="•"/>
            </a:pPr>
            <a:r>
              <a:rPr lang="en-US" dirty="0"/>
              <a:t>2021 population estimates</a:t>
            </a:r>
          </a:p>
        </p:txBody>
      </p:sp>
      <p:sp>
        <p:nvSpPr>
          <p:cNvPr id="13" name="Content Placeholder 12">
            <a:extLst>
              <a:ext uri="{FF2B5EF4-FFF2-40B4-BE49-F238E27FC236}">
                <a16:creationId xmlns:a16="http://schemas.microsoft.com/office/drawing/2014/main" id="{391CD11A-AD36-4E45-855A-2546C295CEBC}"/>
              </a:ext>
            </a:extLst>
          </p:cNvPr>
          <p:cNvSpPr>
            <a:spLocks noGrp="1"/>
          </p:cNvSpPr>
          <p:nvPr>
            <p:ph idx="16"/>
          </p:nvPr>
        </p:nvSpPr>
        <p:spPr>
          <a:xfrm>
            <a:off x="8165592" y="3623008"/>
            <a:ext cx="2743200" cy="2286000"/>
          </a:xfrm>
        </p:spPr>
        <p:txBody>
          <a:bodyPr/>
          <a:lstStyle/>
          <a:p>
            <a:r>
              <a:rPr lang="en-US" dirty="0"/>
              <a:t>Target Variable: Hotness Rank from 1-300</a:t>
            </a:r>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pic>
        <p:nvPicPr>
          <p:cNvPr id="29" name="Graphic 28" descr="Fire outline">
            <a:extLst>
              <a:ext uri="{FF2B5EF4-FFF2-40B4-BE49-F238E27FC236}">
                <a16:creationId xmlns:a16="http://schemas.microsoft.com/office/drawing/2014/main" id="{2EE071B9-4843-404F-95CC-3894A5FAD616}"/>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9171940" y="2739633"/>
            <a:ext cx="731520" cy="731520"/>
          </a:xfrm>
          <a:prstGeom prst="rect">
            <a:avLst/>
          </a:prstGeom>
        </p:spPr>
      </p:pic>
      <p:pic>
        <p:nvPicPr>
          <p:cNvPr id="8" name="Picture 7" descr="Logo, company name&#10;&#10;Description automatically generated">
            <a:extLst>
              <a:ext uri="{FF2B5EF4-FFF2-40B4-BE49-F238E27FC236}">
                <a16:creationId xmlns:a16="http://schemas.microsoft.com/office/drawing/2014/main" id="{2BEDF583-E0FB-B1A9-DE2D-F11EA1519F9B}"/>
              </a:ext>
            </a:extLst>
          </p:cNvPr>
          <p:cNvPicPr>
            <a:picLocks noChangeAspect="1"/>
          </p:cNvPicPr>
          <p:nvPr/>
        </p:nvPicPr>
        <p:blipFill>
          <a:blip r:embed="rId5"/>
          <a:stretch>
            <a:fillRect/>
          </a:stretch>
        </p:blipFill>
        <p:spPr>
          <a:xfrm>
            <a:off x="2190242" y="2716115"/>
            <a:ext cx="1069340" cy="832225"/>
          </a:xfrm>
          <a:prstGeom prst="rect">
            <a:avLst/>
          </a:prstGeom>
        </p:spPr>
      </p:pic>
      <p:sp>
        <p:nvSpPr>
          <p:cNvPr id="9" name="TextBox 8">
            <a:extLst>
              <a:ext uri="{FF2B5EF4-FFF2-40B4-BE49-F238E27FC236}">
                <a16:creationId xmlns:a16="http://schemas.microsoft.com/office/drawing/2014/main" id="{89071717-D965-8BF5-A65D-2D7240F68277}"/>
              </a:ext>
            </a:extLst>
          </p:cNvPr>
          <p:cNvSpPr txBox="1"/>
          <p:nvPr/>
        </p:nvSpPr>
        <p:spPr>
          <a:xfrm>
            <a:off x="2018157" y="5682069"/>
            <a:ext cx="1563243" cy="276999"/>
          </a:xfrm>
          <a:prstGeom prst="rect">
            <a:avLst/>
          </a:prstGeom>
          <a:noFill/>
        </p:spPr>
        <p:txBody>
          <a:bodyPr wrap="square" rtlCol="0">
            <a:spAutoFit/>
          </a:bodyPr>
          <a:lstStyle/>
          <a:p>
            <a:r>
              <a:rPr lang="en-US" sz="1200" dirty="0">
                <a:hlinkClick r:id="rId6"/>
              </a:rPr>
              <a:t>Realtor.com Logo</a:t>
            </a:r>
            <a:endParaRPr lang="en-US" sz="1200" dirty="0"/>
          </a:p>
        </p:txBody>
      </p:sp>
      <p:pic>
        <p:nvPicPr>
          <p:cNvPr id="11" name="Picture 10">
            <a:extLst>
              <a:ext uri="{FF2B5EF4-FFF2-40B4-BE49-F238E27FC236}">
                <a16:creationId xmlns:a16="http://schemas.microsoft.com/office/drawing/2014/main" id="{09B37079-46BA-CD3A-9C80-26D004BD62F0}"/>
              </a:ext>
            </a:extLst>
          </p:cNvPr>
          <p:cNvPicPr>
            <a:picLocks noChangeAspect="1"/>
          </p:cNvPicPr>
          <p:nvPr/>
        </p:nvPicPr>
        <p:blipFill>
          <a:blip r:embed="rId7"/>
          <a:stretch>
            <a:fillRect/>
          </a:stretch>
        </p:blipFill>
        <p:spPr>
          <a:xfrm>
            <a:off x="5062670" y="2429651"/>
            <a:ext cx="2121524" cy="1193357"/>
          </a:xfrm>
          <a:prstGeom prst="rect">
            <a:avLst/>
          </a:prstGeom>
        </p:spPr>
      </p:pic>
      <p:sp>
        <p:nvSpPr>
          <p:cNvPr id="14" name="TextBox 13">
            <a:extLst>
              <a:ext uri="{FF2B5EF4-FFF2-40B4-BE49-F238E27FC236}">
                <a16:creationId xmlns:a16="http://schemas.microsoft.com/office/drawing/2014/main" id="{D93CCA57-9690-01AC-E19C-5549F7714C3B}"/>
              </a:ext>
            </a:extLst>
          </p:cNvPr>
          <p:cNvSpPr txBox="1"/>
          <p:nvPr/>
        </p:nvSpPr>
        <p:spPr>
          <a:xfrm>
            <a:off x="5788152" y="5682068"/>
            <a:ext cx="2241677" cy="276999"/>
          </a:xfrm>
          <a:prstGeom prst="rect">
            <a:avLst/>
          </a:prstGeom>
          <a:noFill/>
        </p:spPr>
        <p:txBody>
          <a:bodyPr wrap="square" rtlCol="0">
            <a:spAutoFit/>
          </a:bodyPr>
          <a:lstStyle/>
          <a:p>
            <a:r>
              <a:rPr lang="en-US" sz="1200" dirty="0">
                <a:hlinkClick r:id="rId8"/>
              </a:rPr>
              <a:t>Wiki Logo</a:t>
            </a:r>
            <a:endParaRPr lang="en-US" sz="1200" dirty="0"/>
          </a:p>
        </p:txBody>
      </p:sp>
    </p:spTree>
    <p:extLst>
      <p:ext uri="{BB962C8B-B14F-4D97-AF65-F5344CB8AC3E}">
        <p14:creationId xmlns:p14="http://schemas.microsoft.com/office/powerpoint/2010/main" val="3153892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1066800" y="1500288"/>
            <a:ext cx="10058400" cy="565265"/>
          </a:xfrm>
        </p:spPr>
        <p:txBody>
          <a:bodyPr>
            <a:normAutofit/>
          </a:bodyPr>
          <a:lstStyle/>
          <a:p>
            <a:r>
              <a:rPr lang="en-US" dirty="0"/>
              <a:t>Methods</a:t>
            </a:r>
          </a:p>
        </p:txBody>
      </p:sp>
      <p:sp>
        <p:nvSpPr>
          <p:cNvPr id="40" name="Content Placeholder 28">
            <a:extLst>
              <a:ext uri="{FF2B5EF4-FFF2-40B4-BE49-F238E27FC236}">
                <a16:creationId xmlns:a16="http://schemas.microsoft.com/office/drawing/2014/main" id="{DA2C1685-839D-BB46-B1E8-A38664748DCC}"/>
              </a:ext>
            </a:extLst>
          </p:cNvPr>
          <p:cNvSpPr>
            <a:spLocks noGrp="1"/>
          </p:cNvSpPr>
          <p:nvPr>
            <p:ph idx="16"/>
          </p:nvPr>
        </p:nvSpPr>
        <p:spPr>
          <a:xfrm>
            <a:off x="1657183" y="2411516"/>
            <a:ext cx="4114800" cy="274320"/>
          </a:xfrm>
        </p:spPr>
        <p:txBody>
          <a:bodyPr/>
          <a:lstStyle/>
          <a:p>
            <a:r>
              <a:rPr lang="en-US" dirty="0"/>
              <a:t>Checking For Duplicates</a:t>
            </a:r>
          </a:p>
        </p:txBody>
      </p:sp>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57183" y="2707071"/>
            <a:ext cx="4114800" cy="731520"/>
          </a:xfrm>
        </p:spPr>
        <p:txBody>
          <a:bodyPr vert="horz" lIns="91440" tIns="45720" rIns="91440" bIns="45720" rtlCol="0" anchor="t">
            <a:normAutofit/>
          </a:bodyPr>
          <a:lstStyle/>
          <a:p>
            <a:r>
              <a:rPr lang="en-US" dirty="0"/>
              <a:t>No duplicates were found in any of the three datasets</a:t>
            </a:r>
          </a:p>
        </p:txBody>
      </p:sp>
      <p:sp>
        <p:nvSpPr>
          <p:cNvPr id="43" name="Content Placeholder 31">
            <a:extLst>
              <a:ext uri="{FF2B5EF4-FFF2-40B4-BE49-F238E27FC236}">
                <a16:creationId xmlns:a16="http://schemas.microsoft.com/office/drawing/2014/main" id="{FFD777EC-E653-DE40-A635-99F5A0B723DE}"/>
              </a:ext>
            </a:extLst>
          </p:cNvPr>
          <p:cNvSpPr>
            <a:spLocks noGrp="1"/>
          </p:cNvSpPr>
          <p:nvPr>
            <p:ph idx="19"/>
          </p:nvPr>
        </p:nvSpPr>
        <p:spPr>
          <a:xfrm>
            <a:off x="1657183" y="3567512"/>
            <a:ext cx="4114800" cy="274320"/>
          </a:xfrm>
        </p:spPr>
        <p:txBody>
          <a:bodyPr/>
          <a:lstStyle/>
          <a:p>
            <a:r>
              <a:rPr lang="en-US" dirty="0"/>
              <a:t>Data Type Conversion</a:t>
            </a:r>
          </a:p>
        </p:txBody>
      </p:sp>
      <p:sp>
        <p:nvSpPr>
          <p:cNvPr id="42" name="Content Placeholder 30">
            <a:extLst>
              <a:ext uri="{FF2B5EF4-FFF2-40B4-BE49-F238E27FC236}">
                <a16:creationId xmlns:a16="http://schemas.microsoft.com/office/drawing/2014/main" id="{F040CB1D-0082-0741-910A-688CA7131529}"/>
              </a:ext>
            </a:extLst>
          </p:cNvPr>
          <p:cNvSpPr>
            <a:spLocks noGrp="1"/>
          </p:cNvSpPr>
          <p:nvPr>
            <p:ph idx="18"/>
          </p:nvPr>
        </p:nvSpPr>
        <p:spPr>
          <a:xfrm>
            <a:off x="1657183" y="3863067"/>
            <a:ext cx="4114800" cy="731520"/>
          </a:xfrm>
        </p:spPr>
        <p:txBody>
          <a:bodyPr>
            <a:normAutofit/>
          </a:bodyPr>
          <a:lstStyle/>
          <a:p>
            <a:r>
              <a:rPr lang="en-US" dirty="0"/>
              <a:t>Ensured that variable types correctly corresponded with variable values</a:t>
            </a:r>
          </a:p>
        </p:txBody>
      </p:sp>
      <p:sp>
        <p:nvSpPr>
          <p:cNvPr id="45" name="Content Placeholder 33">
            <a:extLst>
              <a:ext uri="{FF2B5EF4-FFF2-40B4-BE49-F238E27FC236}">
                <a16:creationId xmlns:a16="http://schemas.microsoft.com/office/drawing/2014/main" id="{C911C704-AC3A-3B4A-818C-F79DBA6526F6}"/>
              </a:ext>
            </a:extLst>
          </p:cNvPr>
          <p:cNvSpPr>
            <a:spLocks noGrp="1"/>
          </p:cNvSpPr>
          <p:nvPr>
            <p:ph idx="21"/>
          </p:nvPr>
        </p:nvSpPr>
        <p:spPr>
          <a:xfrm>
            <a:off x="1657183" y="4737597"/>
            <a:ext cx="4114800" cy="274320"/>
          </a:xfrm>
        </p:spPr>
        <p:txBody>
          <a:bodyPr/>
          <a:lstStyle/>
          <a:p>
            <a:r>
              <a:rPr lang="en-US" dirty="0"/>
              <a:t>Merging Datasets</a:t>
            </a:r>
          </a:p>
        </p:txBody>
      </p:sp>
      <p:sp>
        <p:nvSpPr>
          <p:cNvPr id="44" name="Content Placeholder 32">
            <a:extLst>
              <a:ext uri="{FF2B5EF4-FFF2-40B4-BE49-F238E27FC236}">
                <a16:creationId xmlns:a16="http://schemas.microsoft.com/office/drawing/2014/main" id="{F52A6075-6FBF-5D4F-8457-C7E43D8C6DE0}"/>
              </a:ext>
            </a:extLst>
          </p:cNvPr>
          <p:cNvSpPr>
            <a:spLocks noGrp="1"/>
          </p:cNvSpPr>
          <p:nvPr>
            <p:ph idx="20"/>
          </p:nvPr>
        </p:nvSpPr>
        <p:spPr>
          <a:xfrm>
            <a:off x="1657183" y="5033152"/>
            <a:ext cx="4114800" cy="731520"/>
          </a:xfrm>
        </p:spPr>
        <p:txBody>
          <a:bodyPr>
            <a:normAutofit fontScale="85000" lnSpcReduction="10000"/>
          </a:bodyPr>
          <a:lstStyle/>
          <a:p>
            <a:r>
              <a:rPr lang="en-US" dirty="0"/>
              <a:t>Once individual datasets were cleansed, they were merged to get market data and population date in one place</a:t>
            </a:r>
          </a:p>
          <a:p>
            <a:endParaRPr lang="en-US" dirty="0"/>
          </a:p>
        </p:txBody>
      </p:sp>
      <p:sp>
        <p:nvSpPr>
          <p:cNvPr id="41" name="Content Placeholder 29">
            <a:extLst>
              <a:ext uri="{FF2B5EF4-FFF2-40B4-BE49-F238E27FC236}">
                <a16:creationId xmlns:a16="http://schemas.microsoft.com/office/drawing/2014/main" id="{C9FA8C80-0154-4B4D-9712-FE3DB4C3C6F6}"/>
              </a:ext>
            </a:extLst>
          </p:cNvPr>
          <p:cNvSpPr>
            <a:spLocks noGrp="1"/>
          </p:cNvSpPr>
          <p:nvPr>
            <p:ph idx="17"/>
          </p:nvPr>
        </p:nvSpPr>
        <p:spPr>
          <a:xfrm>
            <a:off x="6404811" y="2411516"/>
            <a:ext cx="4114800" cy="274320"/>
          </a:xfrm>
        </p:spPr>
        <p:txBody>
          <a:bodyPr/>
          <a:lstStyle/>
          <a:p>
            <a:r>
              <a:rPr lang="en-US" dirty="0"/>
              <a:t>Sub-setting Datasets</a:t>
            </a:r>
          </a:p>
        </p:txBody>
      </p:sp>
      <p:sp>
        <p:nvSpPr>
          <p:cNvPr id="39" name="Content Placeholder 4">
            <a:extLst>
              <a:ext uri="{FF2B5EF4-FFF2-40B4-BE49-F238E27FC236}">
                <a16:creationId xmlns:a16="http://schemas.microsoft.com/office/drawing/2014/main" id="{8F90BA52-ED8F-7744-B135-D2F22EC0C846}"/>
              </a:ext>
            </a:extLst>
          </p:cNvPr>
          <p:cNvSpPr>
            <a:spLocks noGrp="1"/>
          </p:cNvSpPr>
          <p:nvPr>
            <p:ph idx="15"/>
          </p:nvPr>
        </p:nvSpPr>
        <p:spPr>
          <a:xfrm>
            <a:off x="6404811" y="2707071"/>
            <a:ext cx="4114800" cy="731520"/>
          </a:xfrm>
        </p:spPr>
        <p:txBody>
          <a:bodyPr>
            <a:normAutofit/>
          </a:bodyPr>
          <a:lstStyle/>
          <a:p>
            <a:r>
              <a:rPr lang="en-US" dirty="0"/>
              <a:t>Focused on years 2020 &amp; 2021 and only allowed for quality records from Realtor.com</a:t>
            </a:r>
          </a:p>
        </p:txBody>
      </p:sp>
      <p:sp>
        <p:nvSpPr>
          <p:cNvPr id="47" name="Content Placeholder 35">
            <a:extLst>
              <a:ext uri="{FF2B5EF4-FFF2-40B4-BE49-F238E27FC236}">
                <a16:creationId xmlns:a16="http://schemas.microsoft.com/office/drawing/2014/main" id="{DA3D0C66-F3DC-0A49-B50D-9EA3966FF404}"/>
              </a:ext>
            </a:extLst>
          </p:cNvPr>
          <p:cNvSpPr>
            <a:spLocks noGrp="1"/>
          </p:cNvSpPr>
          <p:nvPr>
            <p:ph idx="23"/>
          </p:nvPr>
        </p:nvSpPr>
        <p:spPr>
          <a:xfrm>
            <a:off x="6404811" y="3570539"/>
            <a:ext cx="4114800" cy="274320"/>
          </a:xfrm>
        </p:spPr>
        <p:txBody>
          <a:bodyPr/>
          <a:lstStyle/>
          <a:p>
            <a:r>
              <a:rPr lang="en-US" dirty="0"/>
              <a:t>Handling Missing Data</a:t>
            </a:r>
          </a:p>
        </p:txBody>
      </p:sp>
      <p:sp>
        <p:nvSpPr>
          <p:cNvPr id="46" name="Content Placeholder 34">
            <a:extLst>
              <a:ext uri="{FF2B5EF4-FFF2-40B4-BE49-F238E27FC236}">
                <a16:creationId xmlns:a16="http://schemas.microsoft.com/office/drawing/2014/main" id="{9E2D7212-9D44-BA47-91D4-3FB11FDCE39E}"/>
              </a:ext>
            </a:extLst>
          </p:cNvPr>
          <p:cNvSpPr>
            <a:spLocks noGrp="1"/>
          </p:cNvSpPr>
          <p:nvPr>
            <p:ph idx="22"/>
          </p:nvPr>
        </p:nvSpPr>
        <p:spPr>
          <a:xfrm>
            <a:off x="6404811" y="3865136"/>
            <a:ext cx="4114800" cy="731520"/>
          </a:xfrm>
        </p:spPr>
        <p:txBody>
          <a:bodyPr>
            <a:normAutofit/>
          </a:bodyPr>
          <a:lstStyle/>
          <a:p>
            <a:r>
              <a:rPr lang="en-US" dirty="0"/>
              <a:t>Removed any row with missing data to ensure data integrity and independence among metro areas</a:t>
            </a:r>
          </a:p>
          <a:p>
            <a:endParaRPr lang="en-US" dirty="0"/>
          </a:p>
        </p:txBody>
      </p:sp>
      <p:sp>
        <p:nvSpPr>
          <p:cNvPr id="3" name="Date Placeholder 2">
            <a:extLst>
              <a:ext uri="{FF2B5EF4-FFF2-40B4-BE49-F238E27FC236}">
                <a16:creationId xmlns:a16="http://schemas.microsoft.com/office/drawing/2014/main" id="{DE0D9D39-4DE1-4E77-8802-B35DBFFF97A2}"/>
              </a:ext>
            </a:extLst>
          </p:cNvPr>
          <p:cNvSpPr>
            <a:spLocks noGrp="1"/>
          </p:cNvSpPr>
          <p:nvPr>
            <p:ph type="dt" sz="half" idx="10"/>
          </p:nvPr>
        </p:nvSpPr>
        <p:spPr>
          <a:xfrm>
            <a:off x="838200" y="6356350"/>
            <a:ext cx="2743200" cy="365125"/>
          </a:xfrm>
        </p:spPr>
        <p:txBody>
          <a:bodyPr/>
          <a:lstStyle/>
          <a:p>
            <a:r>
              <a:rPr lang="en-US" dirty="0"/>
              <a:t>2022</a:t>
            </a:r>
          </a:p>
        </p:txBody>
      </p:sp>
      <p:sp>
        <p:nvSpPr>
          <p:cNvPr id="6" name="Footer Placeholder 5">
            <a:extLst>
              <a:ext uri="{FF2B5EF4-FFF2-40B4-BE49-F238E27FC236}">
                <a16:creationId xmlns:a16="http://schemas.microsoft.com/office/drawing/2014/main" id="{595F4C2B-CB37-4281-A527-07A09A21A053}"/>
              </a:ext>
            </a:extLst>
          </p:cNvPr>
          <p:cNvSpPr>
            <a:spLocks noGrp="1"/>
          </p:cNvSpPr>
          <p:nvPr>
            <p:ph type="ftr" sz="quarter" idx="11"/>
          </p:nvPr>
        </p:nvSpPr>
        <p:spPr>
          <a:xfrm>
            <a:off x="4038600" y="6356350"/>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dirty="0"/>
          </a:p>
        </p:txBody>
      </p:sp>
    </p:spTree>
    <p:extLst>
      <p:ext uri="{BB962C8B-B14F-4D97-AF65-F5344CB8AC3E}">
        <p14:creationId xmlns:p14="http://schemas.microsoft.com/office/powerpoint/2010/main" val="517045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Close up of a wall clock ">
            <a:extLst>
              <a:ext uri="{FF2B5EF4-FFF2-40B4-BE49-F238E27FC236}">
                <a16:creationId xmlns:a16="http://schemas.microsoft.com/office/drawing/2014/main" id="{4CB72E8C-BD65-4DC9-BE83-0E228B6A80A6}"/>
              </a:ext>
            </a:extLst>
          </p:cNvPr>
          <p:cNvPicPr>
            <a:picLocks noGrp="1" noChangeAspect="1"/>
          </p:cNvPicPr>
          <p:nvPr>
            <p:ph type="pic" sz="quarter" idx="14"/>
          </p:nvPr>
        </p:nvPicPr>
        <p:blipFill rotWithShape="1">
          <a:blip r:embed="rId3" cstate="print">
            <a:extLst>
              <a:ext uri="{28A0092B-C50C-407E-A947-70E740481C1C}">
                <a14:useLocalDpi xmlns:a14="http://schemas.microsoft.com/office/drawing/2010/main"/>
              </a:ext>
            </a:extLst>
          </a:blip>
          <a:srcRect/>
          <a:stretch/>
        </p:blipFill>
        <p:spPr>
          <a:xfrm>
            <a:off x="1524" y="0"/>
            <a:ext cx="6181344" cy="6858000"/>
          </a:xfrm>
        </p:spPr>
      </p:pic>
      <p:sp>
        <p:nvSpPr>
          <p:cNvPr id="33" name="Title 32">
            <a:extLst>
              <a:ext uri="{FF2B5EF4-FFF2-40B4-BE49-F238E27FC236}">
                <a16:creationId xmlns:a16="http://schemas.microsoft.com/office/drawing/2014/main" id="{1D291211-3EE5-468A-9544-9DD9E6923594}"/>
              </a:ext>
            </a:extLst>
          </p:cNvPr>
          <p:cNvSpPr>
            <a:spLocks noGrp="1"/>
          </p:cNvSpPr>
          <p:nvPr>
            <p:ph type="title"/>
          </p:nvPr>
        </p:nvSpPr>
        <p:spPr>
          <a:xfrm>
            <a:off x="1252728" y="4151376"/>
            <a:ext cx="4443664" cy="914400"/>
          </a:xfrm>
        </p:spPr>
        <p:txBody>
          <a:bodyPr>
            <a:normAutofit/>
          </a:bodyPr>
          <a:lstStyle/>
          <a:p>
            <a:r>
              <a:rPr lang="en-US" dirty="0"/>
              <a:t>Analysis</a:t>
            </a:r>
          </a:p>
        </p:txBody>
      </p:sp>
      <p:sp>
        <p:nvSpPr>
          <p:cNvPr id="16" name="Date Placeholder 15">
            <a:extLst>
              <a:ext uri="{FF2B5EF4-FFF2-40B4-BE49-F238E27FC236}">
                <a16:creationId xmlns:a16="http://schemas.microsoft.com/office/drawing/2014/main" id="{D0853325-76A7-4AEB-8F7F-CF0B2580773B}"/>
              </a:ext>
            </a:extLst>
          </p:cNvPr>
          <p:cNvSpPr>
            <a:spLocks noGrp="1"/>
          </p:cNvSpPr>
          <p:nvPr>
            <p:ph type="dt" sz="half" idx="10"/>
          </p:nvPr>
        </p:nvSpPr>
        <p:spPr>
          <a:xfrm>
            <a:off x="838200" y="6356350"/>
            <a:ext cx="2743200" cy="365125"/>
          </a:xfrm>
        </p:spPr>
        <p:txBody>
          <a:bodyPr/>
          <a:lstStyle/>
          <a:p>
            <a:r>
              <a:rPr lang="en-US" dirty="0">
                <a:solidFill>
                  <a:schemeClr val="bg1">
                    <a:lumMod val="75000"/>
                  </a:schemeClr>
                </a:solidFill>
              </a:rPr>
              <a:t>2022</a:t>
            </a:r>
          </a:p>
        </p:txBody>
      </p:sp>
      <p:sp>
        <p:nvSpPr>
          <p:cNvPr id="17" name="Footer Placeholder 16">
            <a:extLst>
              <a:ext uri="{FF2B5EF4-FFF2-40B4-BE49-F238E27FC236}">
                <a16:creationId xmlns:a16="http://schemas.microsoft.com/office/drawing/2014/main" id="{A3CFEF10-F087-43D5-9B68-DA35850ED85E}"/>
              </a:ext>
            </a:extLst>
          </p:cNvPr>
          <p:cNvSpPr>
            <a:spLocks noGrp="1"/>
          </p:cNvSpPr>
          <p:nvPr>
            <p:ph type="ftr" sz="quarter" idx="11"/>
          </p:nvPr>
        </p:nvSpPr>
        <p:spPr>
          <a:xfrm>
            <a:off x="4038600" y="6356350"/>
            <a:ext cx="4114800" cy="365125"/>
          </a:xfrm>
        </p:spPr>
        <p:txBody>
          <a:bodyPr/>
          <a:lstStyle/>
          <a:p>
            <a:endParaRPr lang="en-US" dirty="0"/>
          </a:p>
        </p:txBody>
      </p:sp>
      <p:sp>
        <p:nvSpPr>
          <p:cNvPr id="18" name="Slide Number Placeholder 17">
            <a:extLst>
              <a:ext uri="{FF2B5EF4-FFF2-40B4-BE49-F238E27FC236}">
                <a16:creationId xmlns:a16="http://schemas.microsoft.com/office/drawing/2014/main" id="{782260B2-4C92-4B33-AF87-E5810D104DAD}"/>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6</a:t>
            </a:fld>
            <a:endParaRPr lang="en-US" dirty="0"/>
          </a:p>
        </p:txBody>
      </p:sp>
      <p:pic>
        <p:nvPicPr>
          <p:cNvPr id="5" name="Picture Placeholder 4" descr="Man analyzing data on a screen">
            <a:extLst>
              <a:ext uri="{FF2B5EF4-FFF2-40B4-BE49-F238E27FC236}">
                <a16:creationId xmlns:a16="http://schemas.microsoft.com/office/drawing/2014/main" id="{586BB79D-1F32-EBD5-E044-1EEAFA18EA9C}"/>
              </a:ext>
            </a:extLst>
          </p:cNvPr>
          <p:cNvPicPr>
            <a:picLocks noGrp="1" noChangeAspect="1"/>
          </p:cNvPicPr>
          <p:nvPr>
            <p:ph type="pic" sz="quarter" idx="15"/>
          </p:nvPr>
        </p:nvPicPr>
        <p:blipFill>
          <a:blip r:embed="rId4"/>
          <a:srcRect t="1702" b="1702"/>
          <a:stretch>
            <a:fillRect/>
          </a:stretch>
        </p:blipFill>
        <p:spPr/>
      </p:pic>
    </p:spTree>
    <p:extLst>
      <p:ext uri="{BB962C8B-B14F-4D97-AF65-F5344CB8AC3E}">
        <p14:creationId xmlns:p14="http://schemas.microsoft.com/office/powerpoint/2010/main" val="21144204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Photo of plant next to a couch">
            <a:extLst>
              <a:ext uri="{FF2B5EF4-FFF2-40B4-BE49-F238E27FC236}">
                <a16:creationId xmlns:a16="http://schemas.microsoft.com/office/drawing/2014/main" id="{E02808E2-CED6-4042-B4A7-74D40168FFC5}"/>
              </a:ext>
            </a:extLst>
          </p:cNvPr>
          <p:cNvPicPr>
            <a:picLocks noGrp="1" noChangeAspect="1"/>
          </p:cNvPicPr>
          <p:nvPr>
            <p:ph type="pic" sz="quarter" idx="14"/>
          </p:nvPr>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p:spPr>
      </p:pic>
      <p:sp>
        <p:nvSpPr>
          <p:cNvPr id="34" name="Title 33">
            <a:extLst>
              <a:ext uri="{FF2B5EF4-FFF2-40B4-BE49-F238E27FC236}">
                <a16:creationId xmlns:a16="http://schemas.microsoft.com/office/drawing/2014/main" id="{1EF02964-6708-42E7-9841-A3E40E249928}"/>
              </a:ext>
            </a:extLst>
          </p:cNvPr>
          <p:cNvSpPr>
            <a:spLocks noGrp="1"/>
          </p:cNvSpPr>
          <p:nvPr>
            <p:ph type="title"/>
          </p:nvPr>
        </p:nvSpPr>
        <p:spPr>
          <a:xfrm>
            <a:off x="6096000" y="1143000"/>
            <a:ext cx="5486400" cy="4572000"/>
          </a:xfrm>
        </p:spPr>
        <p:txBody>
          <a:bodyPr/>
          <a:lstStyle/>
          <a:p>
            <a:r>
              <a:rPr lang="en-US" dirty="0"/>
              <a:t>Main Takeaways</a:t>
            </a:r>
          </a:p>
        </p:txBody>
      </p:sp>
      <p:sp>
        <p:nvSpPr>
          <p:cNvPr id="3" name="Content Placeholder 2">
            <a:extLst>
              <a:ext uri="{FF2B5EF4-FFF2-40B4-BE49-F238E27FC236}">
                <a16:creationId xmlns:a16="http://schemas.microsoft.com/office/drawing/2014/main" id="{DE58B68F-CCA9-4C91-85AC-597D8C51D3DD}"/>
              </a:ext>
            </a:extLst>
          </p:cNvPr>
          <p:cNvSpPr>
            <a:spLocks noGrp="1"/>
          </p:cNvSpPr>
          <p:nvPr>
            <p:ph idx="1"/>
          </p:nvPr>
        </p:nvSpPr>
        <p:spPr>
          <a:xfrm>
            <a:off x="6380480" y="2702560"/>
            <a:ext cx="4973320" cy="2540000"/>
          </a:xfrm>
        </p:spPr>
        <p:txBody>
          <a:bodyPr vert="horz" lIns="91440" tIns="45720" rIns="91440" bIns="45720" rtlCol="0" anchor="t">
            <a:normAutofit fontScale="92500"/>
          </a:bodyPr>
          <a:lstStyle/>
          <a:p>
            <a:pPr marL="285750" indent="-285750">
              <a:buFont typeface="Arial" panose="020B0604020202020204" pitchFamily="34" charset="0"/>
              <a:buChar char="•"/>
            </a:pPr>
            <a:r>
              <a:rPr lang="en-US" dirty="0"/>
              <a:t>Denser, highly-populated metropolitan areas do not tend to be as “hot” as areas with lower population counts in 2020</a:t>
            </a:r>
          </a:p>
          <a:p>
            <a:pPr marL="285750" indent="-285750">
              <a:buFont typeface="Arial" panose="020B0604020202020204" pitchFamily="34" charset="0"/>
              <a:buChar char="•"/>
            </a:pPr>
            <a:r>
              <a:rPr lang="en-US" dirty="0"/>
              <a:t>California &amp; the Midwest have the highest concentration of hotly-ranked metropolitan housing areas in 2020</a:t>
            </a:r>
          </a:p>
          <a:p>
            <a:pPr marL="285750" indent="-285750">
              <a:buFont typeface="Arial" panose="020B0604020202020204" pitchFamily="34" charset="0"/>
              <a:buChar char="•"/>
            </a:pPr>
            <a:r>
              <a:rPr lang="en-US" dirty="0"/>
              <a:t>Hotness ranking increases and decreases per metropolitan area from year to year </a:t>
            </a:r>
            <a:r>
              <a:rPr lang="en-US" dirty="0">
                <a:sym typeface="Wingdings" panose="05000000000000000000" pitchFamily="2" charset="2"/>
              </a:rPr>
              <a:t> even the hotter areas get colder over time</a:t>
            </a:r>
          </a:p>
          <a:p>
            <a:pPr marL="285750" indent="-285750">
              <a:buFont typeface="Arial" panose="020B0604020202020204" pitchFamily="34" charset="0"/>
              <a:buChar char="•"/>
            </a:pPr>
            <a:r>
              <a:rPr lang="en-US" dirty="0">
                <a:sym typeface="Wingdings" panose="05000000000000000000" pitchFamily="2" charset="2"/>
              </a:rPr>
              <a:t>The hotness rank target variable was very unreliable for predictive modeling (300 classes)</a:t>
            </a:r>
            <a:endParaRPr lang="en-US" dirty="0"/>
          </a:p>
        </p:txBody>
      </p:sp>
      <p:sp>
        <p:nvSpPr>
          <p:cNvPr id="4" name="Date Placeholder 3">
            <a:extLst>
              <a:ext uri="{FF2B5EF4-FFF2-40B4-BE49-F238E27FC236}">
                <a16:creationId xmlns:a16="http://schemas.microsoft.com/office/drawing/2014/main" id="{F3F2DE98-C429-4715-BA3C-5D6C820084AB}"/>
              </a:ext>
            </a:extLst>
          </p:cNvPr>
          <p:cNvSpPr>
            <a:spLocks noGrp="1"/>
          </p:cNvSpPr>
          <p:nvPr>
            <p:ph type="dt" sz="half" idx="10"/>
          </p:nvPr>
        </p:nvSpPr>
        <p:spPr>
          <a:xfrm>
            <a:off x="838200" y="6356350"/>
            <a:ext cx="2743200" cy="365125"/>
          </a:xfrm>
        </p:spPr>
        <p:txBody>
          <a:bodyPr/>
          <a:lstStyle/>
          <a:p>
            <a:r>
              <a:rPr lang="en-US" dirty="0"/>
              <a:t>2022</a:t>
            </a:r>
          </a:p>
        </p:txBody>
      </p:sp>
      <p:sp>
        <p:nvSpPr>
          <p:cNvPr id="5" name="Footer Placeholder 4">
            <a:extLst>
              <a:ext uri="{FF2B5EF4-FFF2-40B4-BE49-F238E27FC236}">
                <a16:creationId xmlns:a16="http://schemas.microsoft.com/office/drawing/2014/main" id="{C2EB2A80-0DA3-4033-A669-A7896142852E}"/>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7" name="Slide Number Placeholder 6">
            <a:extLst>
              <a:ext uri="{FF2B5EF4-FFF2-40B4-BE49-F238E27FC236}">
                <a16:creationId xmlns:a16="http://schemas.microsoft.com/office/drawing/2014/main" id="{933AD4D1-035C-4B0B-8CCF-210BA5D594D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7</a:t>
            </a:fld>
            <a:endParaRPr lang="en-US" dirty="0"/>
          </a:p>
        </p:txBody>
      </p:sp>
    </p:spTree>
    <p:extLst>
      <p:ext uri="{BB962C8B-B14F-4D97-AF65-F5344CB8AC3E}">
        <p14:creationId xmlns:p14="http://schemas.microsoft.com/office/powerpoint/2010/main" val="2021843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Date Placeholder 7">
            <a:extLst>
              <a:ext uri="{FF2B5EF4-FFF2-40B4-BE49-F238E27FC236}">
                <a16:creationId xmlns:a16="http://schemas.microsoft.com/office/drawing/2014/main" id="{6590BB50-1A17-8588-7C63-D1301B31EE1A}"/>
              </a:ext>
            </a:extLst>
          </p:cNvPr>
          <p:cNvSpPr>
            <a:spLocks noGrp="1"/>
          </p:cNvSpPr>
          <p:nvPr>
            <p:ph type="dt" sz="half" idx="10"/>
          </p:nvPr>
        </p:nvSpPr>
        <p:spPr/>
        <p:txBody>
          <a:bodyPr/>
          <a:lstStyle/>
          <a:p>
            <a:r>
              <a:rPr lang="en-US" dirty="0"/>
              <a:t>2022</a:t>
            </a:r>
          </a:p>
        </p:txBody>
      </p:sp>
      <p:sp>
        <p:nvSpPr>
          <p:cNvPr id="9" name="Footer Placeholder 8">
            <a:extLst>
              <a:ext uri="{FF2B5EF4-FFF2-40B4-BE49-F238E27FC236}">
                <a16:creationId xmlns:a16="http://schemas.microsoft.com/office/drawing/2014/main" id="{47EF5DEA-9BEB-642F-C1B8-54AA5CE5BF61}"/>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4A770C32-0558-29E1-DDCA-B28B0CA90804}"/>
              </a:ext>
            </a:extLst>
          </p:cNvPr>
          <p:cNvSpPr>
            <a:spLocks noGrp="1"/>
          </p:cNvSpPr>
          <p:nvPr>
            <p:ph type="sldNum" sz="quarter" idx="12"/>
          </p:nvPr>
        </p:nvSpPr>
        <p:spPr/>
        <p:txBody>
          <a:bodyPr/>
          <a:lstStyle/>
          <a:p>
            <a:fld id="{B5CEABB6-07DC-46E8-9B57-56EC44A396E5}" type="slidenum">
              <a:rPr lang="en-US" smtClean="0"/>
              <a:pPr/>
              <a:t>8</a:t>
            </a:fld>
            <a:endParaRPr lang="en-US" dirty="0"/>
          </a:p>
        </p:txBody>
      </p:sp>
      <p:pic>
        <p:nvPicPr>
          <p:cNvPr id="5" name="Content Placeholder 4" descr="Graphical user interface, text, application, email&#10;&#10;Description automatically generated">
            <a:extLst>
              <a:ext uri="{FF2B5EF4-FFF2-40B4-BE49-F238E27FC236}">
                <a16:creationId xmlns:a16="http://schemas.microsoft.com/office/drawing/2014/main" id="{6ED82C6A-708C-707F-0AF2-2FE98BBD766B}"/>
              </a:ext>
            </a:extLst>
          </p:cNvPr>
          <p:cNvPicPr>
            <a:picLocks noGrp="1" noChangeAspect="1"/>
          </p:cNvPicPr>
          <p:nvPr>
            <p:ph idx="1"/>
          </p:nvPr>
        </p:nvPicPr>
        <p:blipFill>
          <a:blip r:embed="rId2"/>
          <a:stretch>
            <a:fillRect/>
          </a:stretch>
        </p:blipFill>
        <p:spPr>
          <a:xfrm>
            <a:off x="208145" y="629920"/>
            <a:ext cx="11790815" cy="5605341"/>
          </a:xfrm>
        </p:spPr>
      </p:pic>
    </p:spTree>
    <p:extLst>
      <p:ext uri="{BB962C8B-B14F-4D97-AF65-F5344CB8AC3E}">
        <p14:creationId xmlns:p14="http://schemas.microsoft.com/office/powerpoint/2010/main" val="8522042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15" descr="Map, scatter chart&#10;&#10;Description automatically generated">
            <a:extLst>
              <a:ext uri="{FF2B5EF4-FFF2-40B4-BE49-F238E27FC236}">
                <a16:creationId xmlns:a16="http://schemas.microsoft.com/office/drawing/2014/main" id="{DBBFC646-22AD-0E36-1C5F-D89BF883170E}"/>
              </a:ext>
            </a:extLst>
          </p:cNvPr>
          <p:cNvPicPr>
            <a:picLocks noGrp="1" noChangeAspect="1"/>
          </p:cNvPicPr>
          <p:nvPr>
            <p:ph idx="1"/>
          </p:nvPr>
        </p:nvPicPr>
        <p:blipFill>
          <a:blip r:embed="rId2"/>
          <a:stretch>
            <a:fillRect/>
          </a:stretch>
        </p:blipFill>
        <p:spPr>
          <a:xfrm>
            <a:off x="239780" y="680720"/>
            <a:ext cx="11657580" cy="5470814"/>
          </a:xfrm>
        </p:spPr>
      </p:pic>
      <p:sp>
        <p:nvSpPr>
          <p:cNvPr id="8" name="Date Placeholder 7">
            <a:extLst>
              <a:ext uri="{FF2B5EF4-FFF2-40B4-BE49-F238E27FC236}">
                <a16:creationId xmlns:a16="http://schemas.microsoft.com/office/drawing/2014/main" id="{6590BB50-1A17-8588-7C63-D1301B31EE1A}"/>
              </a:ext>
            </a:extLst>
          </p:cNvPr>
          <p:cNvSpPr>
            <a:spLocks noGrp="1"/>
          </p:cNvSpPr>
          <p:nvPr>
            <p:ph type="dt" sz="half" idx="10"/>
          </p:nvPr>
        </p:nvSpPr>
        <p:spPr/>
        <p:txBody>
          <a:bodyPr/>
          <a:lstStyle/>
          <a:p>
            <a:r>
              <a:rPr lang="en-US" dirty="0"/>
              <a:t>2022</a:t>
            </a:r>
          </a:p>
        </p:txBody>
      </p:sp>
      <p:sp>
        <p:nvSpPr>
          <p:cNvPr id="9" name="Footer Placeholder 8">
            <a:extLst>
              <a:ext uri="{FF2B5EF4-FFF2-40B4-BE49-F238E27FC236}">
                <a16:creationId xmlns:a16="http://schemas.microsoft.com/office/drawing/2014/main" id="{47EF5DEA-9BEB-642F-C1B8-54AA5CE5BF61}"/>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4A770C32-0558-29E1-DDCA-B28B0CA90804}"/>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3062109940"/>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3.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{6EE900D4-1556-4FFC-8F51-7F8BFE15E44E}tf10081922_win32</Template>
  <TotalTime>1476</TotalTime>
  <Words>746</Words>
  <Application>Microsoft Office PowerPoint</Application>
  <PresentationFormat>Widescreen</PresentationFormat>
  <Paragraphs>82</Paragraphs>
  <Slides>12</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Quire Sans Pro Light</vt:lpstr>
      <vt:lpstr>roboto</vt:lpstr>
      <vt:lpstr>Times New Roman</vt:lpstr>
      <vt:lpstr>Tisa Offc Serif Pro</vt:lpstr>
      <vt:lpstr>Office Theme</vt:lpstr>
      <vt:lpstr>What Makes The Housing Market “Hot”?</vt:lpstr>
      <vt:lpstr>Introduction</vt:lpstr>
      <vt:lpstr>Business Questions</vt:lpstr>
      <vt:lpstr>Data Explanation</vt:lpstr>
      <vt:lpstr>Methods</vt:lpstr>
      <vt:lpstr>Analysis</vt:lpstr>
      <vt:lpstr>Main Takeaways</vt:lpstr>
      <vt:lpstr>PowerPoint Presentation</vt:lpstr>
      <vt:lpstr>PowerPoint Presentation</vt:lpstr>
      <vt:lpstr>PowerPoint Presentation</vt:lpstr>
      <vt:lpstr>Risks &amp; Rewards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Makes The Housing Market “Hot”?</dc:title>
  <dc:creator>Emily</dc:creator>
  <cp:lastModifiedBy>Emily</cp:lastModifiedBy>
  <cp:revision>1</cp:revision>
  <dcterms:created xsi:type="dcterms:W3CDTF">2022-05-03T12:55:38Z</dcterms:created>
  <dcterms:modified xsi:type="dcterms:W3CDTF">2022-05-08T22:56:29Z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